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09" r:id="rId2"/>
    <p:sldId id="310" r:id="rId3"/>
    <p:sldId id="311" r:id="rId4"/>
    <p:sldId id="272" r:id="rId5"/>
    <p:sldId id="276" r:id="rId6"/>
    <p:sldId id="263" r:id="rId7"/>
    <p:sldId id="303" r:id="rId8"/>
    <p:sldId id="312" r:id="rId9"/>
    <p:sldId id="300" r:id="rId10"/>
    <p:sldId id="299" r:id="rId11"/>
    <p:sldId id="304" r:id="rId12"/>
    <p:sldId id="305" r:id="rId13"/>
    <p:sldId id="262" r:id="rId14"/>
    <p:sldId id="265" r:id="rId15"/>
    <p:sldId id="308" r:id="rId16"/>
    <p:sldId id="292" r:id="rId17"/>
    <p:sldId id="306" r:id="rId18"/>
    <p:sldId id="302" r:id="rId19"/>
    <p:sldId id="307" r:id="rId20"/>
    <p:sldId id="297" r:id="rId21"/>
    <p:sldId id="313" r:id="rId22"/>
    <p:sldId id="314" r:id="rId23"/>
    <p:sldId id="295"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5EA859-65AE-4AD2-AFFF-99CD70B8645E}" v="25" dt="2023-02-01T17:51:08.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1" d="100"/>
          <a:sy n="61" d="100"/>
        </p:scale>
        <p:origin x="88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ina Richter" userId="7bf2a173-fe44-4e55-a677-c9b1766e1f97" providerId="ADAL" clId="{DF5EA859-65AE-4AD2-AFFF-99CD70B8645E}"/>
    <pc:docChg chg="undo custSel mod addSld delSld modSld">
      <pc:chgData name="Corina Richter" userId="7bf2a173-fe44-4e55-a677-c9b1766e1f97" providerId="ADAL" clId="{DF5EA859-65AE-4AD2-AFFF-99CD70B8645E}" dt="2023-02-01T17:51:32.812" v="295"/>
      <pc:docMkLst>
        <pc:docMk/>
      </pc:docMkLst>
      <pc:sldChg chg="del">
        <pc:chgData name="Corina Richter" userId="7bf2a173-fe44-4e55-a677-c9b1766e1f97" providerId="ADAL" clId="{DF5EA859-65AE-4AD2-AFFF-99CD70B8645E}" dt="2023-02-01T17:21:18.040" v="4" actId="2696"/>
        <pc:sldMkLst>
          <pc:docMk/>
          <pc:sldMk cId="3355260900" sldId="256"/>
        </pc:sldMkLst>
      </pc:sldChg>
      <pc:sldChg chg="delSp modSp add mod">
        <pc:chgData name="Corina Richter" userId="7bf2a173-fe44-4e55-a677-c9b1766e1f97" providerId="ADAL" clId="{DF5EA859-65AE-4AD2-AFFF-99CD70B8645E}" dt="2023-02-01T17:30:13.363" v="121" actId="403"/>
        <pc:sldMkLst>
          <pc:docMk/>
          <pc:sldMk cId="3320275906" sldId="262"/>
        </pc:sldMkLst>
        <pc:spChg chg="del">
          <ac:chgData name="Corina Richter" userId="7bf2a173-fe44-4e55-a677-c9b1766e1f97" providerId="ADAL" clId="{DF5EA859-65AE-4AD2-AFFF-99CD70B8645E}" dt="2023-02-01T17:28:18.872" v="94" actId="478"/>
          <ac:spMkLst>
            <pc:docMk/>
            <pc:sldMk cId="3320275906" sldId="262"/>
            <ac:spMk id="3" creationId="{276A233E-F161-4A11-B0E2-70ABA0463A62}"/>
          </ac:spMkLst>
        </pc:spChg>
        <pc:spChg chg="mod">
          <ac:chgData name="Corina Richter" userId="7bf2a173-fe44-4e55-a677-c9b1766e1f97" providerId="ADAL" clId="{DF5EA859-65AE-4AD2-AFFF-99CD70B8645E}" dt="2023-02-01T17:30:13.363" v="121" actId="403"/>
          <ac:spMkLst>
            <pc:docMk/>
            <pc:sldMk cId="3320275906" sldId="262"/>
            <ac:spMk id="5" creationId="{24DE1F43-410F-4A60-A2CE-092014B493B3}"/>
          </ac:spMkLst>
        </pc:spChg>
        <pc:spChg chg="del">
          <ac:chgData name="Corina Richter" userId="7bf2a173-fe44-4e55-a677-c9b1766e1f97" providerId="ADAL" clId="{DF5EA859-65AE-4AD2-AFFF-99CD70B8645E}" dt="2023-02-01T17:29:47.883" v="105" actId="478"/>
          <ac:spMkLst>
            <pc:docMk/>
            <pc:sldMk cId="3320275906" sldId="262"/>
            <ac:spMk id="15" creationId="{56A12F0E-5FBD-4BAB-A1D6-037206169234}"/>
          </ac:spMkLst>
        </pc:spChg>
      </pc:sldChg>
      <pc:sldChg chg="addSp delSp modSp add mod setBg delDesignElem">
        <pc:chgData name="Corina Richter" userId="7bf2a173-fe44-4e55-a677-c9b1766e1f97" providerId="ADAL" clId="{DF5EA859-65AE-4AD2-AFFF-99CD70B8645E}" dt="2023-02-01T17:23:56.405" v="28" actId="26606"/>
        <pc:sldMkLst>
          <pc:docMk/>
          <pc:sldMk cId="2990667242" sldId="263"/>
        </pc:sldMkLst>
        <pc:spChg chg="mod">
          <ac:chgData name="Corina Richter" userId="7bf2a173-fe44-4e55-a677-c9b1766e1f97" providerId="ADAL" clId="{DF5EA859-65AE-4AD2-AFFF-99CD70B8645E}" dt="2023-02-01T17:23:56.405" v="28" actId="26606"/>
          <ac:spMkLst>
            <pc:docMk/>
            <pc:sldMk cId="2990667242" sldId="263"/>
            <ac:spMk id="8" creationId="{C2929A53-E4D7-50D7-1AEF-E5E4D3C5238D}"/>
          </ac:spMkLst>
        </pc:spChg>
        <pc:spChg chg="add">
          <ac:chgData name="Corina Richter" userId="7bf2a173-fe44-4e55-a677-c9b1766e1f97" providerId="ADAL" clId="{DF5EA859-65AE-4AD2-AFFF-99CD70B8645E}" dt="2023-02-01T17:23:56.405" v="28" actId="26606"/>
          <ac:spMkLst>
            <pc:docMk/>
            <pc:sldMk cId="2990667242" sldId="263"/>
            <ac:spMk id="13" creationId="{A8384FB5-9ADC-4DDC-881B-597D56F5B15D}"/>
          </ac:spMkLst>
        </pc:spChg>
        <pc:spChg chg="add">
          <ac:chgData name="Corina Richter" userId="7bf2a173-fe44-4e55-a677-c9b1766e1f97" providerId="ADAL" clId="{DF5EA859-65AE-4AD2-AFFF-99CD70B8645E}" dt="2023-02-01T17:23:56.405" v="28" actId="26606"/>
          <ac:spMkLst>
            <pc:docMk/>
            <pc:sldMk cId="2990667242" sldId="263"/>
            <ac:spMk id="15" creationId="{91E5A9A7-95C6-4F4F-B00E-C82E07FE62EF}"/>
          </ac:spMkLst>
        </pc:spChg>
        <pc:spChg chg="add">
          <ac:chgData name="Corina Richter" userId="7bf2a173-fe44-4e55-a677-c9b1766e1f97" providerId="ADAL" clId="{DF5EA859-65AE-4AD2-AFFF-99CD70B8645E}" dt="2023-02-01T17:23:56.405" v="28" actId="26606"/>
          <ac:spMkLst>
            <pc:docMk/>
            <pc:sldMk cId="2990667242" sldId="263"/>
            <ac:spMk id="17" creationId="{D07DD2DE-F619-49DD-B5E7-03A290FF4ED1}"/>
          </ac:spMkLst>
        </pc:spChg>
        <pc:spChg chg="add">
          <ac:chgData name="Corina Richter" userId="7bf2a173-fe44-4e55-a677-c9b1766e1f97" providerId="ADAL" clId="{DF5EA859-65AE-4AD2-AFFF-99CD70B8645E}" dt="2023-02-01T17:23:56.405" v="28" actId="26606"/>
          <ac:spMkLst>
            <pc:docMk/>
            <pc:sldMk cId="2990667242" sldId="263"/>
            <ac:spMk id="19" creationId="{85149191-5F60-4A28-AAFF-039F96B0F3EC}"/>
          </ac:spMkLst>
        </pc:spChg>
        <pc:spChg chg="add">
          <ac:chgData name="Corina Richter" userId="7bf2a173-fe44-4e55-a677-c9b1766e1f97" providerId="ADAL" clId="{DF5EA859-65AE-4AD2-AFFF-99CD70B8645E}" dt="2023-02-01T17:23:56.405" v="28" actId="26606"/>
          <ac:spMkLst>
            <pc:docMk/>
            <pc:sldMk cId="2990667242" sldId="263"/>
            <ac:spMk id="21" creationId="{F8260ED5-17F7-4158-B241-D51DD4CF1B7E}"/>
          </ac:spMkLst>
        </pc:spChg>
        <pc:spChg chg="del">
          <ac:chgData name="Corina Richter" userId="7bf2a173-fe44-4e55-a677-c9b1766e1f97" providerId="ADAL" clId="{DF5EA859-65AE-4AD2-AFFF-99CD70B8645E}" dt="2023-02-01T17:23:43.234" v="27"/>
          <ac:spMkLst>
            <pc:docMk/>
            <pc:sldMk cId="2990667242" sldId="263"/>
            <ac:spMk id="42" creationId="{F8260ED5-17F7-4158-B241-D51DD4CF1B7E}"/>
          </ac:spMkLst>
        </pc:spChg>
        <pc:spChg chg="del">
          <ac:chgData name="Corina Richter" userId="7bf2a173-fe44-4e55-a677-c9b1766e1f97" providerId="ADAL" clId="{DF5EA859-65AE-4AD2-AFFF-99CD70B8645E}" dt="2023-02-01T17:23:43.234" v="27"/>
          <ac:spMkLst>
            <pc:docMk/>
            <pc:sldMk cId="2990667242" sldId="263"/>
            <ac:spMk id="43" creationId="{A8384FB5-9ADC-4DDC-881B-597D56F5B15D}"/>
          </ac:spMkLst>
        </pc:spChg>
        <pc:spChg chg="del">
          <ac:chgData name="Corina Richter" userId="7bf2a173-fe44-4e55-a677-c9b1766e1f97" providerId="ADAL" clId="{DF5EA859-65AE-4AD2-AFFF-99CD70B8645E}" dt="2023-02-01T17:23:43.234" v="27"/>
          <ac:spMkLst>
            <pc:docMk/>
            <pc:sldMk cId="2990667242" sldId="263"/>
            <ac:spMk id="44" creationId="{91E5A9A7-95C6-4F4F-B00E-C82E07FE62EF}"/>
          </ac:spMkLst>
        </pc:spChg>
        <pc:spChg chg="del">
          <ac:chgData name="Corina Richter" userId="7bf2a173-fe44-4e55-a677-c9b1766e1f97" providerId="ADAL" clId="{DF5EA859-65AE-4AD2-AFFF-99CD70B8645E}" dt="2023-02-01T17:23:43.234" v="27"/>
          <ac:spMkLst>
            <pc:docMk/>
            <pc:sldMk cId="2990667242" sldId="263"/>
            <ac:spMk id="45" creationId="{D07DD2DE-F619-49DD-B5E7-03A290FF4ED1}"/>
          </ac:spMkLst>
        </pc:spChg>
        <pc:spChg chg="del">
          <ac:chgData name="Corina Richter" userId="7bf2a173-fe44-4e55-a677-c9b1766e1f97" providerId="ADAL" clId="{DF5EA859-65AE-4AD2-AFFF-99CD70B8645E}" dt="2023-02-01T17:23:43.234" v="27"/>
          <ac:spMkLst>
            <pc:docMk/>
            <pc:sldMk cId="2990667242" sldId="263"/>
            <ac:spMk id="46" creationId="{85149191-5F60-4A28-AAFF-039F96B0F3EC}"/>
          </ac:spMkLst>
        </pc:spChg>
        <pc:picChg chg="ord">
          <ac:chgData name="Corina Richter" userId="7bf2a173-fe44-4e55-a677-c9b1766e1f97" providerId="ADAL" clId="{DF5EA859-65AE-4AD2-AFFF-99CD70B8645E}" dt="2023-02-01T17:23:56.405" v="28" actId="26606"/>
          <ac:picMkLst>
            <pc:docMk/>
            <pc:sldMk cId="2990667242" sldId="263"/>
            <ac:picMk id="7" creationId="{A05DD4A3-F737-E97E-494D-D56F6AE86F79}"/>
          </ac:picMkLst>
        </pc:picChg>
      </pc:sldChg>
      <pc:sldChg chg="delSp add mod">
        <pc:chgData name="Corina Richter" userId="7bf2a173-fe44-4e55-a677-c9b1766e1f97" providerId="ADAL" clId="{DF5EA859-65AE-4AD2-AFFF-99CD70B8645E}" dt="2023-02-01T17:29:33.291" v="103" actId="478"/>
        <pc:sldMkLst>
          <pc:docMk/>
          <pc:sldMk cId="1146691217" sldId="265"/>
        </pc:sldMkLst>
        <pc:spChg chg="del">
          <ac:chgData name="Corina Richter" userId="7bf2a173-fe44-4e55-a677-c9b1766e1f97" providerId="ADAL" clId="{DF5EA859-65AE-4AD2-AFFF-99CD70B8645E}" dt="2023-02-01T17:29:33.291" v="103" actId="478"/>
          <ac:spMkLst>
            <pc:docMk/>
            <pc:sldMk cId="1146691217" sldId="265"/>
            <ac:spMk id="7" creationId="{0C65A245-BDF4-46A0-81EF-BB10CC261490}"/>
          </ac:spMkLst>
        </pc:spChg>
        <pc:spChg chg="del">
          <ac:chgData name="Corina Richter" userId="7bf2a173-fe44-4e55-a677-c9b1766e1f97" providerId="ADAL" clId="{DF5EA859-65AE-4AD2-AFFF-99CD70B8645E}" dt="2023-02-01T17:29:30.081" v="102" actId="478"/>
          <ac:spMkLst>
            <pc:docMk/>
            <pc:sldMk cId="1146691217" sldId="265"/>
            <ac:spMk id="9" creationId="{6D64A7C1-EEE5-4AEB-B6E3-61F9F763FF5C}"/>
          </ac:spMkLst>
        </pc:spChg>
      </pc:sldChg>
      <pc:sldChg chg="addSp delSp modSp add mod setBg delDesignElem">
        <pc:chgData name="Corina Richter" userId="7bf2a173-fe44-4e55-a677-c9b1766e1f97" providerId="ADAL" clId="{DF5EA859-65AE-4AD2-AFFF-99CD70B8645E}" dt="2023-02-01T17:22:55.714" v="16" actId="403"/>
        <pc:sldMkLst>
          <pc:docMk/>
          <pc:sldMk cId="3744208362" sldId="272"/>
        </pc:sldMkLst>
        <pc:spChg chg="mod">
          <ac:chgData name="Corina Richter" userId="7bf2a173-fe44-4e55-a677-c9b1766e1f97" providerId="ADAL" clId="{DF5EA859-65AE-4AD2-AFFF-99CD70B8645E}" dt="2023-02-01T17:22:39.777" v="13" actId="26606"/>
          <ac:spMkLst>
            <pc:docMk/>
            <pc:sldMk cId="3744208362" sldId="272"/>
            <ac:spMk id="5" creationId="{00000000-0000-0000-0000-000000000000}"/>
          </ac:spMkLst>
        </pc:spChg>
        <pc:spChg chg="mod">
          <ac:chgData name="Corina Richter" userId="7bf2a173-fe44-4e55-a677-c9b1766e1f97" providerId="ADAL" clId="{DF5EA859-65AE-4AD2-AFFF-99CD70B8645E}" dt="2023-02-01T17:22:55.714" v="16" actId="403"/>
          <ac:spMkLst>
            <pc:docMk/>
            <pc:sldMk cId="3744208362" sldId="272"/>
            <ac:spMk id="8" creationId="{00000000-0000-0000-0000-000000000000}"/>
          </ac:spMkLst>
        </pc:spChg>
        <pc:spChg chg="add del">
          <ac:chgData name="Corina Richter" userId="7bf2a173-fe44-4e55-a677-c9b1766e1f97" providerId="ADAL" clId="{DF5EA859-65AE-4AD2-AFFF-99CD70B8645E}" dt="2023-02-01T17:22:39.760" v="12" actId="26606"/>
          <ac:spMkLst>
            <pc:docMk/>
            <pc:sldMk cId="3744208362" sldId="272"/>
            <ac:spMk id="13" creationId="{979E27D9-03C7-44E2-9FF8-15D0C8506AF7}"/>
          </ac:spMkLst>
        </pc:spChg>
        <pc:spChg chg="add del">
          <ac:chgData name="Corina Richter" userId="7bf2a173-fe44-4e55-a677-c9b1766e1f97" providerId="ADAL" clId="{DF5EA859-65AE-4AD2-AFFF-99CD70B8645E}" dt="2023-02-01T17:22:39.760" v="12" actId="26606"/>
          <ac:spMkLst>
            <pc:docMk/>
            <pc:sldMk cId="3744208362" sldId="272"/>
            <ac:spMk id="15" creationId="{EEBF1590-3B36-48EE-A89D-3B6F3CB256AB}"/>
          </ac:spMkLst>
        </pc:spChg>
        <pc:spChg chg="add del">
          <ac:chgData name="Corina Richter" userId="7bf2a173-fe44-4e55-a677-c9b1766e1f97" providerId="ADAL" clId="{DF5EA859-65AE-4AD2-AFFF-99CD70B8645E}" dt="2023-02-01T17:22:39.760" v="12" actId="26606"/>
          <ac:spMkLst>
            <pc:docMk/>
            <pc:sldMk cId="3744208362" sldId="272"/>
            <ac:spMk id="17" creationId="{AC8F6C8C-AB5A-4548-942D-E3FD40ACBC49}"/>
          </ac:spMkLst>
        </pc:spChg>
        <pc:spChg chg="add">
          <ac:chgData name="Corina Richter" userId="7bf2a173-fe44-4e55-a677-c9b1766e1f97" providerId="ADAL" clId="{DF5EA859-65AE-4AD2-AFFF-99CD70B8645E}" dt="2023-02-01T17:22:39.777" v="13" actId="26606"/>
          <ac:spMkLst>
            <pc:docMk/>
            <pc:sldMk cId="3744208362" sldId="272"/>
            <ac:spMk id="19" creationId="{1557A916-FDD1-44A1-A7A1-70009FD6BE46}"/>
          </ac:spMkLst>
        </pc:spChg>
        <pc:spChg chg="del">
          <ac:chgData name="Corina Richter" userId="7bf2a173-fe44-4e55-a677-c9b1766e1f97" providerId="ADAL" clId="{DF5EA859-65AE-4AD2-AFFF-99CD70B8645E}" dt="2023-02-01T17:21:52.829" v="8"/>
          <ac:spMkLst>
            <pc:docMk/>
            <pc:sldMk cId="3744208362" sldId="272"/>
            <ac:spMk id="44" creationId="{3AFE8227-C443-417B-BA91-520EB1EF4559}"/>
          </ac:spMkLst>
        </pc:spChg>
        <pc:spChg chg="del">
          <ac:chgData name="Corina Richter" userId="7bf2a173-fe44-4e55-a677-c9b1766e1f97" providerId="ADAL" clId="{DF5EA859-65AE-4AD2-AFFF-99CD70B8645E}" dt="2023-02-01T17:21:52.829" v="8"/>
          <ac:spMkLst>
            <pc:docMk/>
            <pc:sldMk cId="3744208362" sldId="272"/>
            <ac:spMk id="46" creationId="{907741FC-B544-4A6E-B831-6789D042333D}"/>
          </ac:spMkLst>
        </pc:spChg>
        <pc:spChg chg="del">
          <ac:chgData name="Corina Richter" userId="7bf2a173-fe44-4e55-a677-c9b1766e1f97" providerId="ADAL" clId="{DF5EA859-65AE-4AD2-AFFF-99CD70B8645E}" dt="2023-02-01T17:21:52.829" v="8"/>
          <ac:spMkLst>
            <pc:docMk/>
            <pc:sldMk cId="3744208362" sldId="272"/>
            <ac:spMk id="48" creationId="{3F0BE7ED-7814-4273-B18A-F26CC0380380}"/>
          </ac:spMkLst>
        </pc:spChg>
        <pc:picChg chg="mod ord">
          <ac:chgData name="Corina Richter" userId="7bf2a173-fe44-4e55-a677-c9b1766e1f97" providerId="ADAL" clId="{DF5EA859-65AE-4AD2-AFFF-99CD70B8645E}" dt="2023-02-01T17:22:39.777" v="13" actId="26606"/>
          <ac:picMkLst>
            <pc:docMk/>
            <pc:sldMk cId="3744208362" sldId="272"/>
            <ac:picMk id="7" creationId="{00000000-0000-0000-0000-000000000000}"/>
          </ac:picMkLst>
        </pc:picChg>
      </pc:sldChg>
      <pc:sldChg chg="addSp delSp modSp add mod setBg delDesignElem">
        <pc:chgData name="Corina Richter" userId="7bf2a173-fe44-4e55-a677-c9b1766e1f97" providerId="ADAL" clId="{DF5EA859-65AE-4AD2-AFFF-99CD70B8645E}" dt="2023-02-01T17:23:10.338" v="19" actId="26606"/>
        <pc:sldMkLst>
          <pc:docMk/>
          <pc:sldMk cId="4052251636" sldId="276"/>
        </pc:sldMkLst>
        <pc:spChg chg="mod">
          <ac:chgData name="Corina Richter" userId="7bf2a173-fe44-4e55-a677-c9b1766e1f97" providerId="ADAL" clId="{DF5EA859-65AE-4AD2-AFFF-99CD70B8645E}" dt="2023-02-01T17:23:10.338" v="19" actId="26606"/>
          <ac:spMkLst>
            <pc:docMk/>
            <pc:sldMk cId="4052251636" sldId="276"/>
            <ac:spMk id="3" creationId="{6674C722-945F-460D-9AF0-EB8579A3E3EA}"/>
          </ac:spMkLst>
        </pc:spChg>
        <pc:spChg chg="add del">
          <ac:chgData name="Corina Richter" userId="7bf2a173-fe44-4e55-a677-c9b1766e1f97" providerId="ADAL" clId="{DF5EA859-65AE-4AD2-AFFF-99CD70B8645E}" dt="2023-02-01T17:23:10.325" v="18" actId="26606"/>
          <ac:spMkLst>
            <pc:docMk/>
            <pc:sldMk cId="4052251636" sldId="276"/>
            <ac:spMk id="9" creationId="{AB8C311F-7253-4AED-9701-7FC0708C41C7}"/>
          </ac:spMkLst>
        </pc:spChg>
        <pc:spChg chg="add del">
          <ac:chgData name="Corina Richter" userId="7bf2a173-fe44-4e55-a677-c9b1766e1f97" providerId="ADAL" clId="{DF5EA859-65AE-4AD2-AFFF-99CD70B8645E}" dt="2023-02-01T17:23:10.325" v="18" actId="26606"/>
          <ac:spMkLst>
            <pc:docMk/>
            <pc:sldMk cId="4052251636" sldId="276"/>
            <ac:spMk id="10" creationId="{E2384209-CB15-4CDF-9D31-C44FD9A3F20D}"/>
          </ac:spMkLst>
        </pc:spChg>
        <pc:spChg chg="del">
          <ac:chgData name="Corina Richter" userId="7bf2a173-fe44-4e55-a677-c9b1766e1f97" providerId="ADAL" clId="{DF5EA859-65AE-4AD2-AFFF-99CD70B8645E}" dt="2023-02-01T17:22:14.912" v="10"/>
          <ac:spMkLst>
            <pc:docMk/>
            <pc:sldMk cId="4052251636" sldId="276"/>
            <ac:spMk id="12" creationId="{B775CD93-9DF2-48CB-9F57-1BCA9A46C7FA}"/>
          </ac:spMkLst>
        </pc:spChg>
        <pc:spChg chg="del">
          <ac:chgData name="Corina Richter" userId="7bf2a173-fe44-4e55-a677-c9b1766e1f97" providerId="ADAL" clId="{DF5EA859-65AE-4AD2-AFFF-99CD70B8645E}" dt="2023-02-01T17:22:14.912" v="10"/>
          <ac:spMkLst>
            <pc:docMk/>
            <pc:sldMk cId="4052251636" sldId="276"/>
            <ac:spMk id="14" creationId="{6166C6D1-23AC-49C4-BA07-238E4E9F8CEB}"/>
          </ac:spMkLst>
        </pc:spChg>
        <pc:spChg chg="add del">
          <ac:chgData name="Corina Richter" userId="7bf2a173-fe44-4e55-a677-c9b1766e1f97" providerId="ADAL" clId="{DF5EA859-65AE-4AD2-AFFF-99CD70B8645E}" dt="2023-02-01T17:23:10.325" v="18" actId="26606"/>
          <ac:spMkLst>
            <pc:docMk/>
            <pc:sldMk cId="4052251636" sldId="276"/>
            <ac:spMk id="16" creationId="{2633B3B5-CC90-43F0-8714-D31D1F3F0209}"/>
          </ac:spMkLst>
        </pc:spChg>
        <pc:spChg chg="add del">
          <ac:chgData name="Corina Richter" userId="7bf2a173-fe44-4e55-a677-c9b1766e1f97" providerId="ADAL" clId="{DF5EA859-65AE-4AD2-AFFF-99CD70B8645E}" dt="2023-02-01T17:23:10.325" v="18" actId="26606"/>
          <ac:spMkLst>
            <pc:docMk/>
            <pc:sldMk cId="4052251636" sldId="276"/>
            <ac:spMk id="18" creationId="{A8D57A06-A426-446D-B02C-A2DC6B62E45E}"/>
          </ac:spMkLst>
        </pc:spChg>
        <pc:spChg chg="add">
          <ac:chgData name="Corina Richter" userId="7bf2a173-fe44-4e55-a677-c9b1766e1f97" providerId="ADAL" clId="{DF5EA859-65AE-4AD2-AFFF-99CD70B8645E}" dt="2023-02-01T17:23:10.338" v="19" actId="26606"/>
          <ac:spMkLst>
            <pc:docMk/>
            <pc:sldMk cId="4052251636" sldId="276"/>
            <ac:spMk id="20" creationId="{AB8C311F-7253-4AED-9701-7FC0708C41C7}"/>
          </ac:spMkLst>
        </pc:spChg>
        <pc:spChg chg="add">
          <ac:chgData name="Corina Richter" userId="7bf2a173-fe44-4e55-a677-c9b1766e1f97" providerId="ADAL" clId="{DF5EA859-65AE-4AD2-AFFF-99CD70B8645E}" dt="2023-02-01T17:23:10.338" v="19" actId="26606"/>
          <ac:spMkLst>
            <pc:docMk/>
            <pc:sldMk cId="4052251636" sldId="276"/>
            <ac:spMk id="21" creationId="{E2384209-CB15-4CDF-9D31-C44FD9A3F20D}"/>
          </ac:spMkLst>
        </pc:spChg>
        <pc:spChg chg="add">
          <ac:chgData name="Corina Richter" userId="7bf2a173-fe44-4e55-a677-c9b1766e1f97" providerId="ADAL" clId="{DF5EA859-65AE-4AD2-AFFF-99CD70B8645E}" dt="2023-02-01T17:23:10.338" v="19" actId="26606"/>
          <ac:spMkLst>
            <pc:docMk/>
            <pc:sldMk cId="4052251636" sldId="276"/>
            <ac:spMk id="22" creationId="{2633B3B5-CC90-43F0-8714-D31D1F3F0209}"/>
          </ac:spMkLst>
        </pc:spChg>
        <pc:spChg chg="add">
          <ac:chgData name="Corina Richter" userId="7bf2a173-fe44-4e55-a677-c9b1766e1f97" providerId="ADAL" clId="{DF5EA859-65AE-4AD2-AFFF-99CD70B8645E}" dt="2023-02-01T17:23:10.338" v="19" actId="26606"/>
          <ac:spMkLst>
            <pc:docMk/>
            <pc:sldMk cId="4052251636" sldId="276"/>
            <ac:spMk id="23" creationId="{A8D57A06-A426-446D-B02C-A2DC6B62E45E}"/>
          </ac:spMkLst>
        </pc:spChg>
        <pc:picChg chg="mod ord">
          <ac:chgData name="Corina Richter" userId="7bf2a173-fe44-4e55-a677-c9b1766e1f97" providerId="ADAL" clId="{DF5EA859-65AE-4AD2-AFFF-99CD70B8645E}" dt="2023-02-01T17:23:10.338" v="19" actId="26606"/>
          <ac:picMkLst>
            <pc:docMk/>
            <pc:sldMk cId="4052251636" sldId="276"/>
            <ac:picMk id="7" creationId="{7C37E85D-77DD-49A1-A6CB-4B6E3308391B}"/>
          </ac:picMkLst>
        </pc:picChg>
      </pc:sldChg>
      <pc:sldChg chg="addSp delSp modSp add del mod setBg delDesignElem">
        <pc:chgData name="Corina Richter" userId="7bf2a173-fe44-4e55-a677-c9b1766e1f97" providerId="ADAL" clId="{DF5EA859-65AE-4AD2-AFFF-99CD70B8645E}" dt="2023-02-01T17:27:18.082" v="61" actId="2696"/>
        <pc:sldMkLst>
          <pc:docMk/>
          <pc:sldMk cId="324667372" sldId="279"/>
        </pc:sldMkLst>
        <pc:spChg chg="del mod">
          <ac:chgData name="Corina Richter" userId="7bf2a173-fe44-4e55-a677-c9b1766e1f97" providerId="ADAL" clId="{DF5EA859-65AE-4AD2-AFFF-99CD70B8645E}" dt="2023-02-01T17:25:59.224" v="49" actId="478"/>
          <ac:spMkLst>
            <pc:docMk/>
            <pc:sldMk cId="324667372" sldId="279"/>
            <ac:spMk id="3" creationId="{570FA03A-7A74-4990-9A14-6FAC06F27C50}"/>
          </ac:spMkLst>
        </pc:spChg>
        <pc:spChg chg="del">
          <ac:chgData name="Corina Richter" userId="7bf2a173-fe44-4e55-a677-c9b1766e1f97" providerId="ADAL" clId="{DF5EA859-65AE-4AD2-AFFF-99CD70B8645E}" dt="2023-02-01T17:27:04.654" v="58" actId="21"/>
          <ac:spMkLst>
            <pc:docMk/>
            <pc:sldMk cId="324667372" sldId="279"/>
            <ac:spMk id="4" creationId="{7B8EFB4B-3BC8-4B3F-B10E-6290945BF00B}"/>
          </ac:spMkLst>
        </pc:spChg>
        <pc:spChg chg="add del mod">
          <ac:chgData name="Corina Richter" userId="7bf2a173-fe44-4e55-a677-c9b1766e1f97" providerId="ADAL" clId="{DF5EA859-65AE-4AD2-AFFF-99CD70B8645E}" dt="2023-02-01T17:26:02.709" v="51" actId="478"/>
          <ac:spMkLst>
            <pc:docMk/>
            <pc:sldMk cId="324667372" sldId="279"/>
            <ac:spMk id="8" creationId="{050648F7-3958-C708-E04E-9EE2A39ACC55}"/>
          </ac:spMkLst>
        </pc:spChg>
        <pc:spChg chg="del">
          <ac:chgData name="Corina Richter" userId="7bf2a173-fe44-4e55-a677-c9b1766e1f97" providerId="ADAL" clId="{DF5EA859-65AE-4AD2-AFFF-99CD70B8645E}" dt="2023-02-01T17:23:43.234" v="27"/>
          <ac:spMkLst>
            <pc:docMk/>
            <pc:sldMk cId="324667372" sldId="279"/>
            <ac:spMk id="21" creationId="{9A79B912-88EA-4640-BDEB-51B3B11A026A}"/>
          </ac:spMkLst>
        </pc:spChg>
        <pc:spChg chg="del">
          <ac:chgData name="Corina Richter" userId="7bf2a173-fe44-4e55-a677-c9b1766e1f97" providerId="ADAL" clId="{DF5EA859-65AE-4AD2-AFFF-99CD70B8645E}" dt="2023-02-01T17:23:43.234" v="27"/>
          <ac:spMkLst>
            <pc:docMk/>
            <pc:sldMk cId="324667372" sldId="279"/>
            <ac:spMk id="22" creationId="{9CB95732-565A-4D2C-A3AB-CC460C0D3826}"/>
          </ac:spMkLst>
        </pc:spChg>
        <pc:spChg chg="del">
          <ac:chgData name="Corina Richter" userId="7bf2a173-fe44-4e55-a677-c9b1766e1f97" providerId="ADAL" clId="{DF5EA859-65AE-4AD2-AFFF-99CD70B8645E}" dt="2023-02-01T17:23:43.234" v="27"/>
          <ac:spMkLst>
            <pc:docMk/>
            <pc:sldMk cId="324667372" sldId="279"/>
            <ac:spMk id="23" creationId="{77F1AF47-AE98-4034-BD91-1976FA4D9C4C}"/>
          </ac:spMkLst>
        </pc:spChg>
        <pc:spChg chg="del">
          <ac:chgData name="Corina Richter" userId="7bf2a173-fe44-4e55-a677-c9b1766e1f97" providerId="ADAL" clId="{DF5EA859-65AE-4AD2-AFFF-99CD70B8645E}" dt="2023-02-01T17:23:43.234" v="27"/>
          <ac:spMkLst>
            <pc:docMk/>
            <pc:sldMk cId="324667372" sldId="279"/>
            <ac:spMk id="24" creationId="{8EC0EE2B-2029-48DD-893D-F528E651B07D}"/>
          </ac:spMkLst>
        </pc:spChg>
        <pc:spChg chg="del">
          <ac:chgData name="Corina Richter" userId="7bf2a173-fe44-4e55-a677-c9b1766e1f97" providerId="ADAL" clId="{DF5EA859-65AE-4AD2-AFFF-99CD70B8645E}" dt="2023-02-01T17:23:43.234" v="27"/>
          <ac:spMkLst>
            <pc:docMk/>
            <pc:sldMk cId="324667372" sldId="279"/>
            <ac:spMk id="25" creationId="{45AE1D08-1ED1-4F59-B42F-4D8EA33DC8C6}"/>
          </ac:spMkLst>
        </pc:spChg>
        <pc:grpChg chg="add del mod">
          <ac:chgData name="Corina Richter" userId="7bf2a173-fe44-4e55-a677-c9b1766e1f97" providerId="ADAL" clId="{DF5EA859-65AE-4AD2-AFFF-99CD70B8645E}" dt="2023-02-01T17:26:51.173" v="56" actId="478"/>
          <ac:grpSpMkLst>
            <pc:docMk/>
            <pc:sldMk cId="324667372" sldId="279"/>
            <ac:grpSpMk id="9" creationId="{FED6E62E-E64D-DB1E-A88A-FD2274ECB674}"/>
          </ac:grpSpMkLst>
        </pc:grpChg>
        <pc:picChg chg="mod">
          <ac:chgData name="Corina Richter" userId="7bf2a173-fe44-4e55-a677-c9b1766e1f97" providerId="ADAL" clId="{DF5EA859-65AE-4AD2-AFFF-99CD70B8645E}" dt="2023-02-01T17:26:46.149" v="55" actId="164"/>
          <ac:picMkLst>
            <pc:docMk/>
            <pc:sldMk cId="324667372" sldId="279"/>
            <ac:picMk id="5" creationId="{A9A0AA8E-C238-40B0-AD89-2140A48F4BE1}"/>
          </ac:picMkLst>
        </pc:picChg>
        <pc:picChg chg="mod">
          <ac:chgData name="Corina Richter" userId="7bf2a173-fe44-4e55-a677-c9b1766e1f97" providerId="ADAL" clId="{DF5EA859-65AE-4AD2-AFFF-99CD70B8645E}" dt="2023-02-01T17:26:46.149" v="55" actId="164"/>
          <ac:picMkLst>
            <pc:docMk/>
            <pc:sldMk cId="324667372" sldId="279"/>
            <ac:picMk id="6" creationId="{48DFA7D4-06AE-48E5-B214-7DB2BF3BADA5}"/>
          </ac:picMkLst>
        </pc:picChg>
        <pc:picChg chg="mod">
          <ac:chgData name="Corina Richter" userId="7bf2a173-fe44-4e55-a677-c9b1766e1f97" providerId="ADAL" clId="{DF5EA859-65AE-4AD2-AFFF-99CD70B8645E}" dt="2023-02-01T17:26:46.149" v="55" actId="164"/>
          <ac:picMkLst>
            <pc:docMk/>
            <pc:sldMk cId="324667372" sldId="279"/>
            <ac:picMk id="10" creationId="{289ED75B-F59F-40A3-AA9D-191C2E9E7E9D}"/>
          </ac:picMkLst>
        </pc:picChg>
      </pc:sldChg>
      <pc:sldChg chg="addSp delSp modSp add mod setBg setClrOvrMap">
        <pc:chgData name="Corina Richter" userId="7bf2a173-fe44-4e55-a677-c9b1766e1f97" providerId="ADAL" clId="{DF5EA859-65AE-4AD2-AFFF-99CD70B8645E}" dt="2023-02-01T17:29:41.123" v="104" actId="478"/>
        <pc:sldMkLst>
          <pc:docMk/>
          <pc:sldMk cId="3452633836" sldId="292"/>
        </pc:sldMkLst>
        <pc:spChg chg="mod ord">
          <ac:chgData name="Corina Richter" userId="7bf2a173-fe44-4e55-a677-c9b1766e1f97" providerId="ADAL" clId="{DF5EA859-65AE-4AD2-AFFF-99CD70B8645E}" dt="2023-02-01T17:29:11.284" v="101" actId="26606"/>
          <ac:spMkLst>
            <pc:docMk/>
            <pc:sldMk cId="3452633836" sldId="292"/>
            <ac:spMk id="3" creationId="{FB5C693C-30A6-4C2B-8725-11D32BF3295C}"/>
          </ac:spMkLst>
        </pc:spChg>
        <pc:spChg chg="del mod">
          <ac:chgData name="Corina Richter" userId="7bf2a173-fe44-4e55-a677-c9b1766e1f97" providerId="ADAL" clId="{DF5EA859-65AE-4AD2-AFFF-99CD70B8645E}" dt="2023-02-01T17:29:11.284" v="101" actId="26606"/>
          <ac:spMkLst>
            <pc:docMk/>
            <pc:sldMk cId="3452633836" sldId="292"/>
            <ac:spMk id="5" creationId="{071BBF76-DD6E-4D3E-9D86-F332420702B8}"/>
          </ac:spMkLst>
        </pc:spChg>
        <pc:spChg chg="del mod ord">
          <ac:chgData name="Corina Richter" userId="7bf2a173-fe44-4e55-a677-c9b1766e1f97" providerId="ADAL" clId="{DF5EA859-65AE-4AD2-AFFF-99CD70B8645E}" dt="2023-02-01T17:29:11.284" v="101" actId="26606"/>
          <ac:spMkLst>
            <pc:docMk/>
            <pc:sldMk cId="3452633836" sldId="292"/>
            <ac:spMk id="6" creationId="{C2740106-D4D9-4F57-A419-0E005EDA1C25}"/>
          </ac:spMkLst>
        </pc:spChg>
        <pc:spChg chg="add del">
          <ac:chgData name="Corina Richter" userId="7bf2a173-fe44-4e55-a677-c9b1766e1f97" providerId="ADAL" clId="{DF5EA859-65AE-4AD2-AFFF-99CD70B8645E}" dt="2023-02-01T17:29:11.284" v="101" actId="26606"/>
          <ac:spMkLst>
            <pc:docMk/>
            <pc:sldMk cId="3452633836" sldId="292"/>
            <ac:spMk id="8" creationId="{8801B474-C138-4D72-B237-3CB62065F404}"/>
          </ac:spMkLst>
        </pc:spChg>
        <pc:spChg chg="add del">
          <ac:chgData name="Corina Richter" userId="7bf2a173-fe44-4e55-a677-c9b1766e1f97" providerId="ADAL" clId="{DF5EA859-65AE-4AD2-AFFF-99CD70B8645E}" dt="2023-02-01T17:29:05.605" v="98" actId="26606"/>
          <ac:spMkLst>
            <pc:docMk/>
            <pc:sldMk cId="3452633836" sldId="292"/>
            <ac:spMk id="13" creationId="{9B76D444-2756-434F-AE61-96D69830C13E}"/>
          </ac:spMkLst>
        </pc:spChg>
        <pc:spChg chg="add del">
          <ac:chgData name="Corina Richter" userId="7bf2a173-fe44-4e55-a677-c9b1766e1f97" providerId="ADAL" clId="{DF5EA859-65AE-4AD2-AFFF-99CD70B8645E}" dt="2023-02-01T17:29:05.605" v="98" actId="26606"/>
          <ac:spMkLst>
            <pc:docMk/>
            <pc:sldMk cId="3452633836" sldId="292"/>
            <ac:spMk id="15" creationId="{A27B6159-7734-4564-9E0F-C4BC43C36E52}"/>
          </ac:spMkLst>
        </pc:spChg>
        <pc:spChg chg="add del">
          <ac:chgData name="Corina Richter" userId="7bf2a173-fe44-4e55-a677-c9b1766e1f97" providerId="ADAL" clId="{DF5EA859-65AE-4AD2-AFFF-99CD70B8645E}" dt="2023-02-01T17:29:11.276" v="100" actId="26606"/>
          <ac:spMkLst>
            <pc:docMk/>
            <pc:sldMk cId="3452633836" sldId="292"/>
            <ac:spMk id="19" creationId="{3AFE8227-C443-417B-BA91-520EB1EF4559}"/>
          </ac:spMkLst>
        </pc:spChg>
        <pc:spChg chg="add del">
          <ac:chgData name="Corina Richter" userId="7bf2a173-fe44-4e55-a677-c9b1766e1f97" providerId="ADAL" clId="{DF5EA859-65AE-4AD2-AFFF-99CD70B8645E}" dt="2023-02-01T17:29:11.276" v="100" actId="26606"/>
          <ac:spMkLst>
            <pc:docMk/>
            <pc:sldMk cId="3452633836" sldId="292"/>
            <ac:spMk id="20" creationId="{907741FC-B544-4A6E-B831-6789D042333D}"/>
          </ac:spMkLst>
        </pc:spChg>
        <pc:spChg chg="add del">
          <ac:chgData name="Corina Richter" userId="7bf2a173-fe44-4e55-a677-c9b1766e1f97" providerId="ADAL" clId="{DF5EA859-65AE-4AD2-AFFF-99CD70B8645E}" dt="2023-02-01T17:29:11.276" v="100" actId="26606"/>
          <ac:spMkLst>
            <pc:docMk/>
            <pc:sldMk cId="3452633836" sldId="292"/>
            <ac:spMk id="21" creationId="{3F0BE7ED-7814-4273-B18A-F26CC0380380}"/>
          </ac:spMkLst>
        </pc:spChg>
        <pc:spChg chg="add">
          <ac:chgData name="Corina Richter" userId="7bf2a173-fe44-4e55-a677-c9b1766e1f97" providerId="ADAL" clId="{DF5EA859-65AE-4AD2-AFFF-99CD70B8645E}" dt="2023-02-01T17:29:11.284" v="101" actId="26606"/>
          <ac:spMkLst>
            <pc:docMk/>
            <pc:sldMk cId="3452633836" sldId="292"/>
            <ac:spMk id="23" creationId="{E5093ECC-8BEB-4546-A80D-0B48876623DE}"/>
          </ac:spMkLst>
        </pc:spChg>
        <pc:spChg chg="add del">
          <ac:chgData name="Corina Richter" userId="7bf2a173-fe44-4e55-a677-c9b1766e1f97" providerId="ADAL" clId="{DF5EA859-65AE-4AD2-AFFF-99CD70B8645E}" dt="2023-02-01T17:29:41.123" v="104" actId="478"/>
          <ac:spMkLst>
            <pc:docMk/>
            <pc:sldMk cId="3452633836" sldId="292"/>
            <ac:spMk id="24" creationId="{8801B474-C138-4D72-B237-3CB62065F404}"/>
          </ac:spMkLst>
        </pc:spChg>
        <pc:picChg chg="mod ord">
          <ac:chgData name="Corina Richter" userId="7bf2a173-fe44-4e55-a677-c9b1766e1f97" providerId="ADAL" clId="{DF5EA859-65AE-4AD2-AFFF-99CD70B8645E}" dt="2023-02-01T17:29:11.284" v="101" actId="26606"/>
          <ac:picMkLst>
            <pc:docMk/>
            <pc:sldMk cId="3452633836" sldId="292"/>
            <ac:picMk id="7" creationId="{ADAC0E31-2F4A-4E2C-8D62-1AA47DFE183B}"/>
          </ac:picMkLst>
        </pc:picChg>
        <pc:cxnChg chg="add del">
          <ac:chgData name="Corina Richter" userId="7bf2a173-fe44-4e55-a677-c9b1766e1f97" providerId="ADAL" clId="{DF5EA859-65AE-4AD2-AFFF-99CD70B8645E}" dt="2023-02-01T17:29:05.605" v="98" actId="26606"/>
          <ac:cxnSpMkLst>
            <pc:docMk/>
            <pc:sldMk cId="3452633836" sldId="292"/>
            <ac:cxnSpMk id="17" creationId="{E2FFB46B-05BC-4950-B18A-9593FDAE6ED7}"/>
          </ac:cxnSpMkLst>
        </pc:cxnChg>
      </pc:sldChg>
      <pc:sldChg chg="add">
        <pc:chgData name="Corina Richter" userId="7bf2a173-fe44-4e55-a677-c9b1766e1f97" providerId="ADAL" clId="{DF5EA859-65AE-4AD2-AFFF-99CD70B8645E}" dt="2023-02-01T17:28:11.432" v="93"/>
        <pc:sldMkLst>
          <pc:docMk/>
          <pc:sldMk cId="2607795004" sldId="295"/>
        </pc:sldMkLst>
      </pc:sldChg>
      <pc:sldChg chg="addSp delSp modSp add mod setBg">
        <pc:chgData name="Corina Richter" userId="7bf2a173-fe44-4e55-a677-c9b1766e1f97" providerId="ADAL" clId="{DF5EA859-65AE-4AD2-AFFF-99CD70B8645E}" dt="2023-02-01T17:32:22.754" v="139" actId="1076"/>
        <pc:sldMkLst>
          <pc:docMk/>
          <pc:sldMk cId="3851135461" sldId="297"/>
        </pc:sldMkLst>
        <pc:spChg chg="mod">
          <ac:chgData name="Corina Richter" userId="7bf2a173-fe44-4e55-a677-c9b1766e1f97" providerId="ADAL" clId="{DF5EA859-65AE-4AD2-AFFF-99CD70B8645E}" dt="2023-02-01T17:32:10.158" v="136" actId="26606"/>
          <ac:spMkLst>
            <pc:docMk/>
            <pc:sldMk cId="3851135461" sldId="297"/>
            <ac:spMk id="2" creationId="{5B462541-EC60-9750-56BE-45A1CFDF8FCB}"/>
          </ac:spMkLst>
        </pc:spChg>
        <pc:spChg chg="add del">
          <ac:chgData name="Corina Richter" userId="7bf2a173-fe44-4e55-a677-c9b1766e1f97" providerId="ADAL" clId="{DF5EA859-65AE-4AD2-AFFF-99CD70B8645E}" dt="2023-02-01T17:32:10.158" v="136" actId="26606"/>
          <ac:spMkLst>
            <pc:docMk/>
            <pc:sldMk cId="3851135461" sldId="297"/>
            <ac:spMk id="13" creationId="{E1750109-3B91-4506-B997-0CD8E35A1488}"/>
          </ac:spMkLst>
        </pc:spChg>
        <pc:spChg chg="add del">
          <ac:chgData name="Corina Richter" userId="7bf2a173-fe44-4e55-a677-c9b1766e1f97" providerId="ADAL" clId="{DF5EA859-65AE-4AD2-AFFF-99CD70B8645E}" dt="2023-02-01T17:32:10.158" v="136" actId="26606"/>
          <ac:spMkLst>
            <pc:docMk/>
            <pc:sldMk cId="3851135461" sldId="297"/>
            <ac:spMk id="15" creationId="{E72D8D1B-59F6-4FF3-8547-9BBB6129F2FA}"/>
          </ac:spMkLst>
        </pc:spChg>
        <pc:spChg chg="add del">
          <ac:chgData name="Corina Richter" userId="7bf2a173-fe44-4e55-a677-c9b1766e1f97" providerId="ADAL" clId="{DF5EA859-65AE-4AD2-AFFF-99CD70B8645E}" dt="2023-02-01T17:32:10.158" v="136" actId="26606"/>
          <ac:spMkLst>
            <pc:docMk/>
            <pc:sldMk cId="3851135461" sldId="297"/>
            <ac:spMk id="17" creationId="{14044C96-7CFD-44DB-A579-D77B0D37C681}"/>
          </ac:spMkLst>
        </pc:spChg>
        <pc:spChg chg="add del">
          <ac:chgData name="Corina Richter" userId="7bf2a173-fe44-4e55-a677-c9b1766e1f97" providerId="ADAL" clId="{DF5EA859-65AE-4AD2-AFFF-99CD70B8645E}" dt="2023-02-01T17:32:10.158" v="136" actId="26606"/>
          <ac:spMkLst>
            <pc:docMk/>
            <pc:sldMk cId="3851135461" sldId="297"/>
            <ac:spMk id="19" creationId="{8FC8C21F-9484-4A71-ABFA-6C10682FAC3E}"/>
          </ac:spMkLst>
        </pc:spChg>
        <pc:spChg chg="add del">
          <ac:chgData name="Corina Richter" userId="7bf2a173-fe44-4e55-a677-c9b1766e1f97" providerId="ADAL" clId="{DF5EA859-65AE-4AD2-AFFF-99CD70B8645E}" dt="2023-02-01T17:32:10.158" v="136" actId="26606"/>
          <ac:spMkLst>
            <pc:docMk/>
            <pc:sldMk cId="3851135461" sldId="297"/>
            <ac:spMk id="21" creationId="{2C444748-5A8D-4B53-89FE-42B455DFA2D1}"/>
          </ac:spMkLst>
        </pc:spChg>
        <pc:spChg chg="add del">
          <ac:chgData name="Corina Richter" userId="7bf2a173-fe44-4e55-a677-c9b1766e1f97" providerId="ADAL" clId="{DF5EA859-65AE-4AD2-AFFF-99CD70B8645E}" dt="2023-02-01T17:32:10.158" v="136" actId="26606"/>
          <ac:spMkLst>
            <pc:docMk/>
            <pc:sldMk cId="3851135461" sldId="297"/>
            <ac:spMk id="23" creationId="{F4FFA271-A10A-4AC3-8F06-E3313A197A80}"/>
          </ac:spMkLst>
        </pc:spChg>
        <pc:spChg chg="add">
          <ac:chgData name="Corina Richter" userId="7bf2a173-fe44-4e55-a677-c9b1766e1f97" providerId="ADAL" clId="{DF5EA859-65AE-4AD2-AFFF-99CD70B8645E}" dt="2023-02-01T17:32:10.158" v="136" actId="26606"/>
          <ac:spMkLst>
            <pc:docMk/>
            <pc:sldMk cId="3851135461" sldId="297"/>
            <ac:spMk id="28" creationId="{1284CA7F-B696-4085-84C6-CD668817E685}"/>
          </ac:spMkLst>
        </pc:spChg>
        <pc:spChg chg="add">
          <ac:chgData name="Corina Richter" userId="7bf2a173-fe44-4e55-a677-c9b1766e1f97" providerId="ADAL" clId="{DF5EA859-65AE-4AD2-AFFF-99CD70B8645E}" dt="2023-02-01T17:32:10.158" v="136" actId="26606"/>
          <ac:spMkLst>
            <pc:docMk/>
            <pc:sldMk cId="3851135461" sldId="297"/>
            <ac:spMk id="30" creationId="{858A10F4-B847-4777-BC82-782F6FB36E40}"/>
          </ac:spMkLst>
        </pc:spChg>
        <pc:spChg chg="add">
          <ac:chgData name="Corina Richter" userId="7bf2a173-fe44-4e55-a677-c9b1766e1f97" providerId="ADAL" clId="{DF5EA859-65AE-4AD2-AFFF-99CD70B8645E}" dt="2023-02-01T17:32:10.158" v="136" actId="26606"/>
          <ac:spMkLst>
            <pc:docMk/>
            <pc:sldMk cId="3851135461" sldId="297"/>
            <ac:spMk id="32" creationId="{8883B597-C9A1-46EF-AB6B-71DF0B1ED4A6}"/>
          </ac:spMkLst>
        </pc:spChg>
        <pc:spChg chg="add">
          <ac:chgData name="Corina Richter" userId="7bf2a173-fe44-4e55-a677-c9b1766e1f97" providerId="ADAL" clId="{DF5EA859-65AE-4AD2-AFFF-99CD70B8645E}" dt="2023-02-01T17:32:10.158" v="136" actId="26606"/>
          <ac:spMkLst>
            <pc:docMk/>
            <pc:sldMk cId="3851135461" sldId="297"/>
            <ac:spMk id="34" creationId="{A0B38421-369F-445C-9543-5BC17BC09040}"/>
          </ac:spMkLst>
        </pc:spChg>
        <pc:spChg chg="add">
          <ac:chgData name="Corina Richter" userId="7bf2a173-fe44-4e55-a677-c9b1766e1f97" providerId="ADAL" clId="{DF5EA859-65AE-4AD2-AFFF-99CD70B8645E}" dt="2023-02-01T17:32:10.158" v="136" actId="26606"/>
          <ac:spMkLst>
            <pc:docMk/>
            <pc:sldMk cId="3851135461" sldId="297"/>
            <ac:spMk id="36" creationId="{FAA9CE81-CAF0-41E3-8E73-CAFA13A0B1A7}"/>
          </ac:spMkLst>
        </pc:spChg>
        <pc:picChg chg="mod ord">
          <ac:chgData name="Corina Richter" userId="7bf2a173-fe44-4e55-a677-c9b1766e1f97" providerId="ADAL" clId="{DF5EA859-65AE-4AD2-AFFF-99CD70B8645E}" dt="2023-02-01T17:32:10.158" v="136" actId="26606"/>
          <ac:picMkLst>
            <pc:docMk/>
            <pc:sldMk cId="3851135461" sldId="297"/>
            <ac:picMk id="4" creationId="{41B6E8CF-9099-4DB9-A848-3E2D90F1F1C7}"/>
          </ac:picMkLst>
        </pc:picChg>
        <pc:picChg chg="mod ord">
          <ac:chgData name="Corina Richter" userId="7bf2a173-fe44-4e55-a677-c9b1766e1f97" providerId="ADAL" clId="{DF5EA859-65AE-4AD2-AFFF-99CD70B8645E}" dt="2023-02-01T17:32:22.754" v="139" actId="1076"/>
          <ac:picMkLst>
            <pc:docMk/>
            <pc:sldMk cId="3851135461" sldId="297"/>
            <ac:picMk id="5" creationId="{2EB21AFA-810E-DC99-9DB4-FA5BDA6D2314}"/>
          </ac:picMkLst>
        </pc:picChg>
        <pc:picChg chg="mod ord">
          <ac:chgData name="Corina Richter" userId="7bf2a173-fe44-4e55-a677-c9b1766e1f97" providerId="ADAL" clId="{DF5EA859-65AE-4AD2-AFFF-99CD70B8645E}" dt="2023-02-01T17:32:10.158" v="136" actId="26606"/>
          <ac:picMkLst>
            <pc:docMk/>
            <pc:sldMk cId="3851135461" sldId="297"/>
            <ac:picMk id="6" creationId="{6BA6564B-CFF3-47F1-B3A0-46935B4C5829}"/>
          </ac:picMkLst>
        </pc:picChg>
        <pc:picChg chg="mod ord">
          <ac:chgData name="Corina Richter" userId="7bf2a173-fe44-4e55-a677-c9b1766e1f97" providerId="ADAL" clId="{DF5EA859-65AE-4AD2-AFFF-99CD70B8645E}" dt="2023-02-01T17:32:10.158" v="136" actId="26606"/>
          <ac:picMkLst>
            <pc:docMk/>
            <pc:sldMk cId="3851135461" sldId="297"/>
            <ac:picMk id="7" creationId="{0F35E2C1-4FD3-46A4-ACC0-FF1D6D88E9FD}"/>
          </ac:picMkLst>
        </pc:picChg>
        <pc:picChg chg="mod ord">
          <ac:chgData name="Corina Richter" userId="7bf2a173-fe44-4e55-a677-c9b1766e1f97" providerId="ADAL" clId="{DF5EA859-65AE-4AD2-AFFF-99CD70B8645E}" dt="2023-02-01T17:32:10.158" v="136" actId="26606"/>
          <ac:picMkLst>
            <pc:docMk/>
            <pc:sldMk cId="3851135461" sldId="297"/>
            <ac:picMk id="8" creationId="{563DE5BE-685C-4FDA-BFC9-2907D00D9D06}"/>
          </ac:picMkLst>
        </pc:picChg>
      </pc:sldChg>
      <pc:sldChg chg="addSp delSp modSp add mod setBg delDesignElem">
        <pc:chgData name="Corina Richter" userId="7bf2a173-fe44-4e55-a677-c9b1766e1f97" providerId="ADAL" clId="{DF5EA859-65AE-4AD2-AFFF-99CD70B8645E}" dt="2023-02-01T17:24:23.263" v="31" actId="26606"/>
        <pc:sldMkLst>
          <pc:docMk/>
          <pc:sldMk cId="3055812618" sldId="299"/>
        </pc:sldMkLst>
        <pc:spChg chg="mod">
          <ac:chgData name="Corina Richter" userId="7bf2a173-fe44-4e55-a677-c9b1766e1f97" providerId="ADAL" clId="{DF5EA859-65AE-4AD2-AFFF-99CD70B8645E}" dt="2023-02-01T17:24:23.263" v="31" actId="26606"/>
          <ac:spMkLst>
            <pc:docMk/>
            <pc:sldMk cId="3055812618" sldId="299"/>
            <ac:spMk id="2" creationId="{F550B14E-FD98-7D13-728C-031585363CBD}"/>
          </ac:spMkLst>
        </pc:spChg>
        <pc:spChg chg="add">
          <ac:chgData name="Corina Richter" userId="7bf2a173-fe44-4e55-a677-c9b1766e1f97" providerId="ADAL" clId="{DF5EA859-65AE-4AD2-AFFF-99CD70B8645E}" dt="2023-02-01T17:24:23.263" v="31" actId="26606"/>
          <ac:spMkLst>
            <pc:docMk/>
            <pc:sldMk cId="3055812618" sldId="299"/>
            <ac:spMk id="8" creationId="{AB8C311F-7253-4AED-9701-7FC0708C41C7}"/>
          </ac:spMkLst>
        </pc:spChg>
        <pc:spChg chg="add">
          <ac:chgData name="Corina Richter" userId="7bf2a173-fe44-4e55-a677-c9b1766e1f97" providerId="ADAL" clId="{DF5EA859-65AE-4AD2-AFFF-99CD70B8645E}" dt="2023-02-01T17:24:23.263" v="31" actId="26606"/>
          <ac:spMkLst>
            <pc:docMk/>
            <pc:sldMk cId="3055812618" sldId="299"/>
            <ac:spMk id="10" creationId="{E2384209-CB15-4CDF-9D31-C44FD9A3F20D}"/>
          </ac:spMkLst>
        </pc:spChg>
        <pc:spChg chg="add">
          <ac:chgData name="Corina Richter" userId="7bf2a173-fe44-4e55-a677-c9b1766e1f97" providerId="ADAL" clId="{DF5EA859-65AE-4AD2-AFFF-99CD70B8645E}" dt="2023-02-01T17:24:23.263" v="31" actId="26606"/>
          <ac:spMkLst>
            <pc:docMk/>
            <pc:sldMk cId="3055812618" sldId="299"/>
            <ac:spMk id="12" creationId="{2633B3B5-CC90-43F0-8714-D31D1F3F0209}"/>
          </ac:spMkLst>
        </pc:spChg>
        <pc:spChg chg="del">
          <ac:chgData name="Corina Richter" userId="7bf2a173-fe44-4e55-a677-c9b1766e1f97" providerId="ADAL" clId="{DF5EA859-65AE-4AD2-AFFF-99CD70B8645E}" dt="2023-02-01T17:23:43.234" v="27"/>
          <ac:spMkLst>
            <pc:docMk/>
            <pc:sldMk cId="3055812618" sldId="299"/>
            <ac:spMk id="13" creationId="{AB8C311F-7253-4AED-9701-7FC0708C41C7}"/>
          </ac:spMkLst>
        </pc:spChg>
        <pc:spChg chg="add">
          <ac:chgData name="Corina Richter" userId="7bf2a173-fe44-4e55-a677-c9b1766e1f97" providerId="ADAL" clId="{DF5EA859-65AE-4AD2-AFFF-99CD70B8645E}" dt="2023-02-01T17:24:23.263" v="31" actId="26606"/>
          <ac:spMkLst>
            <pc:docMk/>
            <pc:sldMk cId="3055812618" sldId="299"/>
            <ac:spMk id="14" creationId="{A8D57A06-A426-446D-B02C-A2DC6B62E45E}"/>
          </ac:spMkLst>
        </pc:spChg>
        <pc:spChg chg="del">
          <ac:chgData name="Corina Richter" userId="7bf2a173-fe44-4e55-a677-c9b1766e1f97" providerId="ADAL" clId="{DF5EA859-65AE-4AD2-AFFF-99CD70B8645E}" dt="2023-02-01T17:23:43.234" v="27"/>
          <ac:spMkLst>
            <pc:docMk/>
            <pc:sldMk cId="3055812618" sldId="299"/>
            <ac:spMk id="15" creationId="{FD073016-B734-483B-8953-5BADEE145112}"/>
          </ac:spMkLst>
        </pc:spChg>
        <pc:spChg chg="del">
          <ac:chgData name="Corina Richter" userId="7bf2a173-fe44-4e55-a677-c9b1766e1f97" providerId="ADAL" clId="{DF5EA859-65AE-4AD2-AFFF-99CD70B8645E}" dt="2023-02-01T17:23:43.234" v="27"/>
          <ac:spMkLst>
            <pc:docMk/>
            <pc:sldMk cId="3055812618" sldId="299"/>
            <ac:spMk id="17" creationId="{90A7EAB6-59D3-4325-8DE6-E0CA4009CE53}"/>
          </ac:spMkLst>
        </pc:spChg>
        <pc:spChg chg="del">
          <ac:chgData name="Corina Richter" userId="7bf2a173-fe44-4e55-a677-c9b1766e1f97" providerId="ADAL" clId="{DF5EA859-65AE-4AD2-AFFF-99CD70B8645E}" dt="2023-02-01T17:23:43.234" v="27"/>
          <ac:spMkLst>
            <pc:docMk/>
            <pc:sldMk cId="3055812618" sldId="299"/>
            <ac:spMk id="19" creationId="{A8D57A06-A426-446D-B02C-A2DC6B62E45E}"/>
          </ac:spMkLst>
        </pc:spChg>
        <pc:picChg chg="ord">
          <ac:chgData name="Corina Richter" userId="7bf2a173-fe44-4e55-a677-c9b1766e1f97" providerId="ADAL" clId="{DF5EA859-65AE-4AD2-AFFF-99CD70B8645E}" dt="2023-02-01T17:24:23.263" v="31" actId="26606"/>
          <ac:picMkLst>
            <pc:docMk/>
            <pc:sldMk cId="3055812618" sldId="299"/>
            <ac:picMk id="3" creationId="{495CA655-6DE8-445D-B36D-96D6EFBD1E4D}"/>
          </ac:picMkLst>
        </pc:picChg>
      </pc:sldChg>
      <pc:sldChg chg="addSp delSp modSp add mod setBg delDesignElem">
        <pc:chgData name="Corina Richter" userId="7bf2a173-fe44-4e55-a677-c9b1766e1f97" providerId="ADAL" clId="{DF5EA859-65AE-4AD2-AFFF-99CD70B8645E}" dt="2023-02-01T17:24:12.788" v="30" actId="26606"/>
        <pc:sldMkLst>
          <pc:docMk/>
          <pc:sldMk cId="2853692398" sldId="300"/>
        </pc:sldMkLst>
        <pc:spChg chg="mod">
          <ac:chgData name="Corina Richter" userId="7bf2a173-fe44-4e55-a677-c9b1766e1f97" providerId="ADAL" clId="{DF5EA859-65AE-4AD2-AFFF-99CD70B8645E}" dt="2023-02-01T17:24:12.788" v="30" actId="26606"/>
          <ac:spMkLst>
            <pc:docMk/>
            <pc:sldMk cId="2853692398" sldId="300"/>
            <ac:spMk id="2" creationId="{BB7C735F-0700-AE4C-55AF-8329C950F533}"/>
          </ac:spMkLst>
        </pc:spChg>
        <pc:spChg chg="add">
          <ac:chgData name="Corina Richter" userId="7bf2a173-fe44-4e55-a677-c9b1766e1f97" providerId="ADAL" clId="{DF5EA859-65AE-4AD2-AFFF-99CD70B8645E}" dt="2023-02-01T17:24:12.788" v="30" actId="26606"/>
          <ac:spMkLst>
            <pc:docMk/>
            <pc:sldMk cId="2853692398" sldId="300"/>
            <ac:spMk id="8" creationId="{AB8C311F-7253-4AED-9701-7FC0708C41C7}"/>
          </ac:spMkLst>
        </pc:spChg>
        <pc:spChg chg="add">
          <ac:chgData name="Corina Richter" userId="7bf2a173-fe44-4e55-a677-c9b1766e1f97" providerId="ADAL" clId="{DF5EA859-65AE-4AD2-AFFF-99CD70B8645E}" dt="2023-02-01T17:24:12.788" v="30" actId="26606"/>
          <ac:spMkLst>
            <pc:docMk/>
            <pc:sldMk cId="2853692398" sldId="300"/>
            <ac:spMk id="10" creationId="{E2384209-CB15-4CDF-9D31-C44FD9A3F20D}"/>
          </ac:spMkLst>
        </pc:spChg>
        <pc:spChg chg="add">
          <ac:chgData name="Corina Richter" userId="7bf2a173-fe44-4e55-a677-c9b1766e1f97" providerId="ADAL" clId="{DF5EA859-65AE-4AD2-AFFF-99CD70B8645E}" dt="2023-02-01T17:24:12.788" v="30" actId="26606"/>
          <ac:spMkLst>
            <pc:docMk/>
            <pc:sldMk cId="2853692398" sldId="300"/>
            <ac:spMk id="12" creationId="{2633B3B5-CC90-43F0-8714-D31D1F3F0209}"/>
          </ac:spMkLst>
        </pc:spChg>
        <pc:spChg chg="add">
          <ac:chgData name="Corina Richter" userId="7bf2a173-fe44-4e55-a677-c9b1766e1f97" providerId="ADAL" clId="{DF5EA859-65AE-4AD2-AFFF-99CD70B8645E}" dt="2023-02-01T17:24:12.788" v="30" actId="26606"/>
          <ac:spMkLst>
            <pc:docMk/>
            <pc:sldMk cId="2853692398" sldId="300"/>
            <ac:spMk id="14" creationId="{A8D57A06-A426-446D-B02C-A2DC6B62E45E}"/>
          </ac:spMkLst>
        </pc:spChg>
        <pc:spChg chg="del">
          <ac:chgData name="Corina Richter" userId="7bf2a173-fe44-4e55-a677-c9b1766e1f97" providerId="ADAL" clId="{DF5EA859-65AE-4AD2-AFFF-99CD70B8645E}" dt="2023-02-01T17:23:43.234" v="27"/>
          <ac:spMkLst>
            <pc:docMk/>
            <pc:sldMk cId="2853692398" sldId="300"/>
            <ac:spMk id="26" creationId="{AB8C311F-7253-4AED-9701-7FC0708C41C7}"/>
          </ac:spMkLst>
        </pc:spChg>
        <pc:spChg chg="del">
          <ac:chgData name="Corina Richter" userId="7bf2a173-fe44-4e55-a677-c9b1766e1f97" providerId="ADAL" clId="{DF5EA859-65AE-4AD2-AFFF-99CD70B8645E}" dt="2023-02-01T17:23:43.234" v="27"/>
          <ac:spMkLst>
            <pc:docMk/>
            <pc:sldMk cId="2853692398" sldId="300"/>
            <ac:spMk id="27" creationId="{FD073016-B734-483B-8953-5BADEE145112}"/>
          </ac:spMkLst>
        </pc:spChg>
        <pc:spChg chg="del">
          <ac:chgData name="Corina Richter" userId="7bf2a173-fe44-4e55-a677-c9b1766e1f97" providerId="ADAL" clId="{DF5EA859-65AE-4AD2-AFFF-99CD70B8645E}" dt="2023-02-01T17:23:43.234" v="27"/>
          <ac:spMkLst>
            <pc:docMk/>
            <pc:sldMk cId="2853692398" sldId="300"/>
            <ac:spMk id="28" creationId="{90A7EAB6-59D3-4325-8DE6-E0CA4009CE53}"/>
          </ac:spMkLst>
        </pc:spChg>
        <pc:spChg chg="del">
          <ac:chgData name="Corina Richter" userId="7bf2a173-fe44-4e55-a677-c9b1766e1f97" providerId="ADAL" clId="{DF5EA859-65AE-4AD2-AFFF-99CD70B8645E}" dt="2023-02-01T17:23:43.234" v="27"/>
          <ac:spMkLst>
            <pc:docMk/>
            <pc:sldMk cId="2853692398" sldId="300"/>
            <ac:spMk id="29" creationId="{A8D57A06-A426-446D-B02C-A2DC6B62E45E}"/>
          </ac:spMkLst>
        </pc:spChg>
        <pc:picChg chg="ord">
          <ac:chgData name="Corina Richter" userId="7bf2a173-fe44-4e55-a677-c9b1766e1f97" providerId="ADAL" clId="{DF5EA859-65AE-4AD2-AFFF-99CD70B8645E}" dt="2023-02-01T17:24:12.788" v="30" actId="26606"/>
          <ac:picMkLst>
            <pc:docMk/>
            <pc:sldMk cId="2853692398" sldId="300"/>
            <ac:picMk id="3" creationId="{30412401-AC9F-4AD9-BB97-04A813D2D048}"/>
          </ac:picMkLst>
        </pc:picChg>
      </pc:sldChg>
      <pc:sldChg chg="addSp delSp modSp add mod setBg delDesignElem">
        <pc:chgData name="Corina Richter" userId="7bf2a173-fe44-4e55-a677-c9b1766e1f97" providerId="ADAL" clId="{DF5EA859-65AE-4AD2-AFFF-99CD70B8645E}" dt="2023-02-01T17:30:58.431" v="125" actId="26606"/>
        <pc:sldMkLst>
          <pc:docMk/>
          <pc:sldMk cId="1195432632" sldId="302"/>
        </pc:sldMkLst>
        <pc:spChg chg="mod">
          <ac:chgData name="Corina Richter" userId="7bf2a173-fe44-4e55-a677-c9b1766e1f97" providerId="ADAL" clId="{DF5EA859-65AE-4AD2-AFFF-99CD70B8645E}" dt="2023-02-01T17:30:58.431" v="125" actId="26606"/>
          <ac:spMkLst>
            <pc:docMk/>
            <pc:sldMk cId="1195432632" sldId="302"/>
            <ac:spMk id="2" creationId="{83CBB76E-641F-98A1-55F7-BAA6F10F14CC}"/>
          </ac:spMkLst>
        </pc:spChg>
        <pc:spChg chg="add del">
          <ac:chgData name="Corina Richter" userId="7bf2a173-fe44-4e55-a677-c9b1766e1f97" providerId="ADAL" clId="{DF5EA859-65AE-4AD2-AFFF-99CD70B8645E}" dt="2023-02-01T17:30:58.414" v="124" actId="26606"/>
          <ac:spMkLst>
            <pc:docMk/>
            <pc:sldMk cId="1195432632" sldId="302"/>
            <ac:spMk id="5" creationId="{AB8C311F-7253-4AED-9701-7FC0708C41C7}"/>
          </ac:spMkLst>
        </pc:spChg>
        <pc:spChg chg="add del">
          <ac:chgData name="Corina Richter" userId="7bf2a173-fe44-4e55-a677-c9b1766e1f97" providerId="ADAL" clId="{DF5EA859-65AE-4AD2-AFFF-99CD70B8645E}" dt="2023-02-01T17:30:58.414" v="124" actId="26606"/>
          <ac:spMkLst>
            <pc:docMk/>
            <pc:sldMk cId="1195432632" sldId="302"/>
            <ac:spMk id="6" creationId="{E2384209-CB15-4CDF-9D31-C44FD9A3F20D}"/>
          </ac:spMkLst>
        </pc:spChg>
        <pc:spChg chg="add del">
          <ac:chgData name="Corina Richter" userId="7bf2a173-fe44-4e55-a677-c9b1766e1f97" providerId="ADAL" clId="{DF5EA859-65AE-4AD2-AFFF-99CD70B8645E}" dt="2023-02-01T17:30:58.414" v="124" actId="26606"/>
          <ac:spMkLst>
            <pc:docMk/>
            <pc:sldMk cId="1195432632" sldId="302"/>
            <ac:spMk id="7" creationId="{2633B3B5-CC90-43F0-8714-D31D1F3F0209}"/>
          </ac:spMkLst>
        </pc:spChg>
        <pc:spChg chg="del">
          <ac:chgData name="Corina Richter" userId="7bf2a173-fe44-4e55-a677-c9b1766e1f97" providerId="ADAL" clId="{DF5EA859-65AE-4AD2-AFFF-99CD70B8645E}" dt="2023-02-01T17:28:11.432" v="93"/>
          <ac:spMkLst>
            <pc:docMk/>
            <pc:sldMk cId="1195432632" sldId="302"/>
            <ac:spMk id="8" creationId="{AB8C311F-7253-4AED-9701-7FC0708C41C7}"/>
          </ac:spMkLst>
        </pc:spChg>
        <pc:spChg chg="add del">
          <ac:chgData name="Corina Richter" userId="7bf2a173-fe44-4e55-a677-c9b1766e1f97" providerId="ADAL" clId="{DF5EA859-65AE-4AD2-AFFF-99CD70B8645E}" dt="2023-02-01T17:30:58.414" v="124" actId="26606"/>
          <ac:spMkLst>
            <pc:docMk/>
            <pc:sldMk cId="1195432632" sldId="302"/>
            <ac:spMk id="9" creationId="{A8D57A06-A426-446D-B02C-A2DC6B62E45E}"/>
          </ac:spMkLst>
        </pc:spChg>
        <pc:spChg chg="del">
          <ac:chgData name="Corina Richter" userId="7bf2a173-fe44-4e55-a677-c9b1766e1f97" providerId="ADAL" clId="{DF5EA859-65AE-4AD2-AFFF-99CD70B8645E}" dt="2023-02-01T17:28:11.432" v="93"/>
          <ac:spMkLst>
            <pc:docMk/>
            <pc:sldMk cId="1195432632" sldId="302"/>
            <ac:spMk id="10" creationId="{E2384209-CB15-4CDF-9D31-C44FD9A3F20D}"/>
          </ac:spMkLst>
        </pc:spChg>
        <pc:spChg chg="add">
          <ac:chgData name="Corina Richter" userId="7bf2a173-fe44-4e55-a677-c9b1766e1f97" providerId="ADAL" clId="{DF5EA859-65AE-4AD2-AFFF-99CD70B8645E}" dt="2023-02-01T17:30:58.431" v="125" actId="26606"/>
          <ac:spMkLst>
            <pc:docMk/>
            <pc:sldMk cId="1195432632" sldId="302"/>
            <ac:spMk id="11" creationId="{AB8C311F-7253-4AED-9701-7FC0708C41C7}"/>
          </ac:spMkLst>
        </pc:spChg>
        <pc:spChg chg="del">
          <ac:chgData name="Corina Richter" userId="7bf2a173-fe44-4e55-a677-c9b1766e1f97" providerId="ADAL" clId="{DF5EA859-65AE-4AD2-AFFF-99CD70B8645E}" dt="2023-02-01T17:28:11.432" v="93"/>
          <ac:spMkLst>
            <pc:docMk/>
            <pc:sldMk cId="1195432632" sldId="302"/>
            <ac:spMk id="12" creationId="{2633B3B5-CC90-43F0-8714-D31D1F3F0209}"/>
          </ac:spMkLst>
        </pc:spChg>
        <pc:spChg chg="add">
          <ac:chgData name="Corina Richter" userId="7bf2a173-fe44-4e55-a677-c9b1766e1f97" providerId="ADAL" clId="{DF5EA859-65AE-4AD2-AFFF-99CD70B8645E}" dt="2023-02-01T17:30:58.431" v="125" actId="26606"/>
          <ac:spMkLst>
            <pc:docMk/>
            <pc:sldMk cId="1195432632" sldId="302"/>
            <ac:spMk id="13" creationId="{E2384209-CB15-4CDF-9D31-C44FD9A3F20D}"/>
          </ac:spMkLst>
        </pc:spChg>
        <pc:spChg chg="del">
          <ac:chgData name="Corina Richter" userId="7bf2a173-fe44-4e55-a677-c9b1766e1f97" providerId="ADAL" clId="{DF5EA859-65AE-4AD2-AFFF-99CD70B8645E}" dt="2023-02-01T17:28:11.432" v="93"/>
          <ac:spMkLst>
            <pc:docMk/>
            <pc:sldMk cId="1195432632" sldId="302"/>
            <ac:spMk id="14" creationId="{A8D57A06-A426-446D-B02C-A2DC6B62E45E}"/>
          </ac:spMkLst>
        </pc:spChg>
        <pc:spChg chg="add">
          <ac:chgData name="Corina Richter" userId="7bf2a173-fe44-4e55-a677-c9b1766e1f97" providerId="ADAL" clId="{DF5EA859-65AE-4AD2-AFFF-99CD70B8645E}" dt="2023-02-01T17:30:58.431" v="125" actId="26606"/>
          <ac:spMkLst>
            <pc:docMk/>
            <pc:sldMk cId="1195432632" sldId="302"/>
            <ac:spMk id="15" creationId="{2633B3B5-CC90-43F0-8714-D31D1F3F0209}"/>
          </ac:spMkLst>
        </pc:spChg>
        <pc:spChg chg="add">
          <ac:chgData name="Corina Richter" userId="7bf2a173-fe44-4e55-a677-c9b1766e1f97" providerId="ADAL" clId="{DF5EA859-65AE-4AD2-AFFF-99CD70B8645E}" dt="2023-02-01T17:30:58.431" v="125" actId="26606"/>
          <ac:spMkLst>
            <pc:docMk/>
            <pc:sldMk cId="1195432632" sldId="302"/>
            <ac:spMk id="16" creationId="{A8D57A06-A426-446D-B02C-A2DC6B62E45E}"/>
          </ac:spMkLst>
        </pc:spChg>
        <pc:picChg chg="mod ord">
          <ac:chgData name="Corina Richter" userId="7bf2a173-fe44-4e55-a677-c9b1766e1f97" providerId="ADAL" clId="{DF5EA859-65AE-4AD2-AFFF-99CD70B8645E}" dt="2023-02-01T17:30:58.431" v="125" actId="26606"/>
          <ac:picMkLst>
            <pc:docMk/>
            <pc:sldMk cId="1195432632" sldId="302"/>
            <ac:picMk id="3" creationId="{967A6352-AA69-47E3-BD64-7196A05D915E}"/>
          </ac:picMkLst>
        </pc:picChg>
      </pc:sldChg>
      <pc:sldChg chg="addSp delSp modSp add mod setBg delDesignElem">
        <pc:chgData name="Corina Richter" userId="7bf2a173-fe44-4e55-a677-c9b1766e1f97" providerId="ADAL" clId="{DF5EA859-65AE-4AD2-AFFF-99CD70B8645E}" dt="2023-02-01T17:24:00.974" v="29" actId="26606"/>
        <pc:sldMkLst>
          <pc:docMk/>
          <pc:sldMk cId="786314906" sldId="303"/>
        </pc:sldMkLst>
        <pc:spChg chg="mod">
          <ac:chgData name="Corina Richter" userId="7bf2a173-fe44-4e55-a677-c9b1766e1f97" providerId="ADAL" clId="{DF5EA859-65AE-4AD2-AFFF-99CD70B8645E}" dt="2023-02-01T17:24:00.974" v="29" actId="26606"/>
          <ac:spMkLst>
            <pc:docMk/>
            <pc:sldMk cId="786314906" sldId="303"/>
            <ac:spMk id="3" creationId="{CF702D26-8D58-77CB-14A1-9EC9E2229C80}"/>
          </ac:spMkLst>
        </pc:spChg>
        <pc:spChg chg="add">
          <ac:chgData name="Corina Richter" userId="7bf2a173-fe44-4e55-a677-c9b1766e1f97" providerId="ADAL" clId="{DF5EA859-65AE-4AD2-AFFF-99CD70B8645E}" dt="2023-02-01T17:24:00.974" v="29" actId="26606"/>
          <ac:spMkLst>
            <pc:docMk/>
            <pc:sldMk cId="786314906" sldId="303"/>
            <ac:spMk id="9" creationId="{A8384FB5-9ADC-4DDC-881B-597D56F5B15D}"/>
          </ac:spMkLst>
        </pc:spChg>
        <pc:spChg chg="add">
          <ac:chgData name="Corina Richter" userId="7bf2a173-fe44-4e55-a677-c9b1766e1f97" providerId="ADAL" clId="{DF5EA859-65AE-4AD2-AFFF-99CD70B8645E}" dt="2023-02-01T17:24:00.974" v="29" actId="26606"/>
          <ac:spMkLst>
            <pc:docMk/>
            <pc:sldMk cId="786314906" sldId="303"/>
            <ac:spMk id="11" creationId="{91E5A9A7-95C6-4F4F-B00E-C82E07FE62EF}"/>
          </ac:spMkLst>
        </pc:spChg>
        <pc:spChg chg="add">
          <ac:chgData name="Corina Richter" userId="7bf2a173-fe44-4e55-a677-c9b1766e1f97" providerId="ADAL" clId="{DF5EA859-65AE-4AD2-AFFF-99CD70B8645E}" dt="2023-02-01T17:24:00.974" v="29" actId="26606"/>
          <ac:spMkLst>
            <pc:docMk/>
            <pc:sldMk cId="786314906" sldId="303"/>
            <ac:spMk id="13" creationId="{D07DD2DE-F619-49DD-B5E7-03A290FF4ED1}"/>
          </ac:spMkLst>
        </pc:spChg>
        <pc:spChg chg="del">
          <ac:chgData name="Corina Richter" userId="7bf2a173-fe44-4e55-a677-c9b1766e1f97" providerId="ADAL" clId="{DF5EA859-65AE-4AD2-AFFF-99CD70B8645E}" dt="2023-02-01T17:23:43.234" v="27"/>
          <ac:spMkLst>
            <pc:docMk/>
            <pc:sldMk cId="786314906" sldId="303"/>
            <ac:spMk id="14" creationId="{A8384FB5-9ADC-4DDC-881B-597D56F5B15D}"/>
          </ac:spMkLst>
        </pc:spChg>
        <pc:spChg chg="add">
          <ac:chgData name="Corina Richter" userId="7bf2a173-fe44-4e55-a677-c9b1766e1f97" providerId="ADAL" clId="{DF5EA859-65AE-4AD2-AFFF-99CD70B8645E}" dt="2023-02-01T17:24:00.974" v="29" actId="26606"/>
          <ac:spMkLst>
            <pc:docMk/>
            <pc:sldMk cId="786314906" sldId="303"/>
            <ac:spMk id="15" creationId="{85149191-5F60-4A28-AAFF-039F96B0F3EC}"/>
          </ac:spMkLst>
        </pc:spChg>
        <pc:spChg chg="del">
          <ac:chgData name="Corina Richter" userId="7bf2a173-fe44-4e55-a677-c9b1766e1f97" providerId="ADAL" clId="{DF5EA859-65AE-4AD2-AFFF-99CD70B8645E}" dt="2023-02-01T17:23:43.234" v="27"/>
          <ac:spMkLst>
            <pc:docMk/>
            <pc:sldMk cId="786314906" sldId="303"/>
            <ac:spMk id="16" creationId="{91E5A9A7-95C6-4F4F-B00E-C82E07FE62EF}"/>
          </ac:spMkLst>
        </pc:spChg>
        <pc:spChg chg="add">
          <ac:chgData name="Corina Richter" userId="7bf2a173-fe44-4e55-a677-c9b1766e1f97" providerId="ADAL" clId="{DF5EA859-65AE-4AD2-AFFF-99CD70B8645E}" dt="2023-02-01T17:24:00.974" v="29" actId="26606"/>
          <ac:spMkLst>
            <pc:docMk/>
            <pc:sldMk cId="786314906" sldId="303"/>
            <ac:spMk id="17" creationId="{F8260ED5-17F7-4158-B241-D51DD4CF1B7E}"/>
          </ac:spMkLst>
        </pc:spChg>
        <pc:spChg chg="del">
          <ac:chgData name="Corina Richter" userId="7bf2a173-fe44-4e55-a677-c9b1766e1f97" providerId="ADAL" clId="{DF5EA859-65AE-4AD2-AFFF-99CD70B8645E}" dt="2023-02-01T17:23:43.234" v="27"/>
          <ac:spMkLst>
            <pc:docMk/>
            <pc:sldMk cId="786314906" sldId="303"/>
            <ac:spMk id="18" creationId="{D07DD2DE-F619-49DD-B5E7-03A290FF4ED1}"/>
          </ac:spMkLst>
        </pc:spChg>
        <pc:spChg chg="del">
          <ac:chgData name="Corina Richter" userId="7bf2a173-fe44-4e55-a677-c9b1766e1f97" providerId="ADAL" clId="{DF5EA859-65AE-4AD2-AFFF-99CD70B8645E}" dt="2023-02-01T17:23:43.234" v="27"/>
          <ac:spMkLst>
            <pc:docMk/>
            <pc:sldMk cId="786314906" sldId="303"/>
            <ac:spMk id="20" creationId="{85149191-5F60-4A28-AAFF-039F96B0F3EC}"/>
          </ac:spMkLst>
        </pc:spChg>
        <pc:spChg chg="del">
          <ac:chgData name="Corina Richter" userId="7bf2a173-fe44-4e55-a677-c9b1766e1f97" providerId="ADAL" clId="{DF5EA859-65AE-4AD2-AFFF-99CD70B8645E}" dt="2023-02-01T17:23:43.234" v="27"/>
          <ac:spMkLst>
            <pc:docMk/>
            <pc:sldMk cId="786314906" sldId="303"/>
            <ac:spMk id="22" creationId="{F8260ED5-17F7-4158-B241-D51DD4CF1B7E}"/>
          </ac:spMkLst>
        </pc:spChg>
        <pc:picChg chg="ord">
          <ac:chgData name="Corina Richter" userId="7bf2a173-fe44-4e55-a677-c9b1766e1f97" providerId="ADAL" clId="{DF5EA859-65AE-4AD2-AFFF-99CD70B8645E}" dt="2023-02-01T17:24:00.974" v="29" actId="26606"/>
          <ac:picMkLst>
            <pc:docMk/>
            <pc:sldMk cId="786314906" sldId="303"/>
            <ac:picMk id="4" creationId="{50884A2B-20AC-4252-95A2-9158CED200CD}"/>
          </ac:picMkLst>
        </pc:picChg>
      </pc:sldChg>
      <pc:sldChg chg="addSp delSp modSp add mod setBg delDesignElem">
        <pc:chgData name="Corina Richter" userId="7bf2a173-fe44-4e55-a677-c9b1766e1f97" providerId="ADAL" clId="{DF5EA859-65AE-4AD2-AFFF-99CD70B8645E}" dt="2023-02-01T17:24:30.747" v="32" actId="26606"/>
        <pc:sldMkLst>
          <pc:docMk/>
          <pc:sldMk cId="1696256916" sldId="304"/>
        </pc:sldMkLst>
        <pc:spChg chg="mod">
          <ac:chgData name="Corina Richter" userId="7bf2a173-fe44-4e55-a677-c9b1766e1f97" providerId="ADAL" clId="{DF5EA859-65AE-4AD2-AFFF-99CD70B8645E}" dt="2023-02-01T17:24:30.747" v="32" actId="26606"/>
          <ac:spMkLst>
            <pc:docMk/>
            <pc:sldMk cId="1696256916" sldId="304"/>
            <ac:spMk id="2" creationId="{BC088A2A-4B3A-CECE-54D4-E6EAE2EFADFF}"/>
          </ac:spMkLst>
        </pc:spChg>
        <pc:spChg chg="add">
          <ac:chgData name="Corina Richter" userId="7bf2a173-fe44-4e55-a677-c9b1766e1f97" providerId="ADAL" clId="{DF5EA859-65AE-4AD2-AFFF-99CD70B8645E}" dt="2023-02-01T17:24:30.747" v="32" actId="26606"/>
          <ac:spMkLst>
            <pc:docMk/>
            <pc:sldMk cId="1696256916" sldId="304"/>
            <ac:spMk id="8" creationId="{AB8C311F-7253-4AED-9701-7FC0708C41C7}"/>
          </ac:spMkLst>
        </pc:spChg>
        <pc:spChg chg="add">
          <ac:chgData name="Corina Richter" userId="7bf2a173-fe44-4e55-a677-c9b1766e1f97" providerId="ADAL" clId="{DF5EA859-65AE-4AD2-AFFF-99CD70B8645E}" dt="2023-02-01T17:24:30.747" v="32" actId="26606"/>
          <ac:spMkLst>
            <pc:docMk/>
            <pc:sldMk cId="1696256916" sldId="304"/>
            <ac:spMk id="10" creationId="{E2384209-CB15-4CDF-9D31-C44FD9A3F20D}"/>
          </ac:spMkLst>
        </pc:spChg>
        <pc:spChg chg="add">
          <ac:chgData name="Corina Richter" userId="7bf2a173-fe44-4e55-a677-c9b1766e1f97" providerId="ADAL" clId="{DF5EA859-65AE-4AD2-AFFF-99CD70B8645E}" dt="2023-02-01T17:24:30.747" v="32" actId="26606"/>
          <ac:spMkLst>
            <pc:docMk/>
            <pc:sldMk cId="1696256916" sldId="304"/>
            <ac:spMk id="12" creationId="{2633B3B5-CC90-43F0-8714-D31D1F3F0209}"/>
          </ac:spMkLst>
        </pc:spChg>
        <pc:spChg chg="del">
          <ac:chgData name="Corina Richter" userId="7bf2a173-fe44-4e55-a677-c9b1766e1f97" providerId="ADAL" clId="{DF5EA859-65AE-4AD2-AFFF-99CD70B8645E}" dt="2023-02-01T17:23:43.234" v="27"/>
          <ac:spMkLst>
            <pc:docMk/>
            <pc:sldMk cId="1696256916" sldId="304"/>
            <ac:spMk id="13" creationId="{AB8C311F-7253-4AED-9701-7FC0708C41C7}"/>
          </ac:spMkLst>
        </pc:spChg>
        <pc:spChg chg="add">
          <ac:chgData name="Corina Richter" userId="7bf2a173-fe44-4e55-a677-c9b1766e1f97" providerId="ADAL" clId="{DF5EA859-65AE-4AD2-AFFF-99CD70B8645E}" dt="2023-02-01T17:24:30.747" v="32" actId="26606"/>
          <ac:spMkLst>
            <pc:docMk/>
            <pc:sldMk cId="1696256916" sldId="304"/>
            <ac:spMk id="14" creationId="{A8D57A06-A426-446D-B02C-A2DC6B62E45E}"/>
          </ac:spMkLst>
        </pc:spChg>
        <pc:spChg chg="del">
          <ac:chgData name="Corina Richter" userId="7bf2a173-fe44-4e55-a677-c9b1766e1f97" providerId="ADAL" clId="{DF5EA859-65AE-4AD2-AFFF-99CD70B8645E}" dt="2023-02-01T17:23:43.234" v="27"/>
          <ac:spMkLst>
            <pc:docMk/>
            <pc:sldMk cId="1696256916" sldId="304"/>
            <ac:spMk id="15" creationId="{FD073016-B734-483B-8953-5BADEE145112}"/>
          </ac:spMkLst>
        </pc:spChg>
        <pc:spChg chg="del">
          <ac:chgData name="Corina Richter" userId="7bf2a173-fe44-4e55-a677-c9b1766e1f97" providerId="ADAL" clId="{DF5EA859-65AE-4AD2-AFFF-99CD70B8645E}" dt="2023-02-01T17:23:43.234" v="27"/>
          <ac:spMkLst>
            <pc:docMk/>
            <pc:sldMk cId="1696256916" sldId="304"/>
            <ac:spMk id="17" creationId="{90A7EAB6-59D3-4325-8DE6-E0CA4009CE53}"/>
          </ac:spMkLst>
        </pc:spChg>
        <pc:spChg chg="del">
          <ac:chgData name="Corina Richter" userId="7bf2a173-fe44-4e55-a677-c9b1766e1f97" providerId="ADAL" clId="{DF5EA859-65AE-4AD2-AFFF-99CD70B8645E}" dt="2023-02-01T17:23:43.234" v="27"/>
          <ac:spMkLst>
            <pc:docMk/>
            <pc:sldMk cId="1696256916" sldId="304"/>
            <ac:spMk id="19" creationId="{A8D57A06-A426-446D-B02C-A2DC6B62E45E}"/>
          </ac:spMkLst>
        </pc:spChg>
        <pc:picChg chg="ord">
          <ac:chgData name="Corina Richter" userId="7bf2a173-fe44-4e55-a677-c9b1766e1f97" providerId="ADAL" clId="{DF5EA859-65AE-4AD2-AFFF-99CD70B8645E}" dt="2023-02-01T17:24:30.747" v="32" actId="26606"/>
          <ac:picMkLst>
            <pc:docMk/>
            <pc:sldMk cId="1696256916" sldId="304"/>
            <ac:picMk id="3" creationId="{B677C1C7-2BDC-44AF-A973-C07A3B464369}"/>
          </ac:picMkLst>
        </pc:picChg>
      </pc:sldChg>
      <pc:sldChg chg="addSp delSp modSp add mod setBg delDesignElem">
        <pc:chgData name="Corina Richter" userId="7bf2a173-fe44-4e55-a677-c9b1766e1f97" providerId="ADAL" clId="{DF5EA859-65AE-4AD2-AFFF-99CD70B8645E}" dt="2023-02-01T17:24:41.235" v="33" actId="26606"/>
        <pc:sldMkLst>
          <pc:docMk/>
          <pc:sldMk cId="1092660033" sldId="305"/>
        </pc:sldMkLst>
        <pc:spChg chg="mod">
          <ac:chgData name="Corina Richter" userId="7bf2a173-fe44-4e55-a677-c9b1766e1f97" providerId="ADAL" clId="{DF5EA859-65AE-4AD2-AFFF-99CD70B8645E}" dt="2023-02-01T17:24:41.235" v="33" actId="26606"/>
          <ac:spMkLst>
            <pc:docMk/>
            <pc:sldMk cId="1092660033" sldId="305"/>
            <ac:spMk id="2" creationId="{BB6731E0-583D-CE97-45AD-01C698F6601B}"/>
          </ac:spMkLst>
        </pc:spChg>
        <pc:spChg chg="add">
          <ac:chgData name="Corina Richter" userId="7bf2a173-fe44-4e55-a677-c9b1766e1f97" providerId="ADAL" clId="{DF5EA859-65AE-4AD2-AFFF-99CD70B8645E}" dt="2023-02-01T17:24:41.235" v="33" actId="26606"/>
          <ac:spMkLst>
            <pc:docMk/>
            <pc:sldMk cId="1092660033" sldId="305"/>
            <ac:spMk id="8" creationId="{AB8C311F-7253-4AED-9701-7FC0708C41C7}"/>
          </ac:spMkLst>
        </pc:spChg>
        <pc:spChg chg="add">
          <ac:chgData name="Corina Richter" userId="7bf2a173-fe44-4e55-a677-c9b1766e1f97" providerId="ADAL" clId="{DF5EA859-65AE-4AD2-AFFF-99CD70B8645E}" dt="2023-02-01T17:24:41.235" v="33" actId="26606"/>
          <ac:spMkLst>
            <pc:docMk/>
            <pc:sldMk cId="1092660033" sldId="305"/>
            <ac:spMk id="10" creationId="{E2384209-CB15-4CDF-9D31-C44FD9A3F20D}"/>
          </ac:spMkLst>
        </pc:spChg>
        <pc:spChg chg="add">
          <ac:chgData name="Corina Richter" userId="7bf2a173-fe44-4e55-a677-c9b1766e1f97" providerId="ADAL" clId="{DF5EA859-65AE-4AD2-AFFF-99CD70B8645E}" dt="2023-02-01T17:24:41.235" v="33" actId="26606"/>
          <ac:spMkLst>
            <pc:docMk/>
            <pc:sldMk cId="1092660033" sldId="305"/>
            <ac:spMk id="12" creationId="{2633B3B5-CC90-43F0-8714-D31D1F3F0209}"/>
          </ac:spMkLst>
        </pc:spChg>
        <pc:spChg chg="del">
          <ac:chgData name="Corina Richter" userId="7bf2a173-fe44-4e55-a677-c9b1766e1f97" providerId="ADAL" clId="{DF5EA859-65AE-4AD2-AFFF-99CD70B8645E}" dt="2023-02-01T17:23:43.234" v="27"/>
          <ac:spMkLst>
            <pc:docMk/>
            <pc:sldMk cId="1092660033" sldId="305"/>
            <ac:spMk id="13" creationId="{AB8C311F-7253-4AED-9701-7FC0708C41C7}"/>
          </ac:spMkLst>
        </pc:spChg>
        <pc:spChg chg="add">
          <ac:chgData name="Corina Richter" userId="7bf2a173-fe44-4e55-a677-c9b1766e1f97" providerId="ADAL" clId="{DF5EA859-65AE-4AD2-AFFF-99CD70B8645E}" dt="2023-02-01T17:24:41.235" v="33" actId="26606"/>
          <ac:spMkLst>
            <pc:docMk/>
            <pc:sldMk cId="1092660033" sldId="305"/>
            <ac:spMk id="14" creationId="{A8D57A06-A426-446D-B02C-A2DC6B62E45E}"/>
          </ac:spMkLst>
        </pc:spChg>
        <pc:spChg chg="del">
          <ac:chgData name="Corina Richter" userId="7bf2a173-fe44-4e55-a677-c9b1766e1f97" providerId="ADAL" clId="{DF5EA859-65AE-4AD2-AFFF-99CD70B8645E}" dt="2023-02-01T17:23:43.234" v="27"/>
          <ac:spMkLst>
            <pc:docMk/>
            <pc:sldMk cId="1092660033" sldId="305"/>
            <ac:spMk id="15" creationId="{E2384209-CB15-4CDF-9D31-C44FD9A3F20D}"/>
          </ac:spMkLst>
        </pc:spChg>
        <pc:spChg chg="del">
          <ac:chgData name="Corina Richter" userId="7bf2a173-fe44-4e55-a677-c9b1766e1f97" providerId="ADAL" clId="{DF5EA859-65AE-4AD2-AFFF-99CD70B8645E}" dt="2023-02-01T17:23:43.234" v="27"/>
          <ac:spMkLst>
            <pc:docMk/>
            <pc:sldMk cId="1092660033" sldId="305"/>
            <ac:spMk id="17" creationId="{2633B3B5-CC90-43F0-8714-D31D1F3F0209}"/>
          </ac:spMkLst>
        </pc:spChg>
        <pc:spChg chg="del">
          <ac:chgData name="Corina Richter" userId="7bf2a173-fe44-4e55-a677-c9b1766e1f97" providerId="ADAL" clId="{DF5EA859-65AE-4AD2-AFFF-99CD70B8645E}" dt="2023-02-01T17:23:43.234" v="27"/>
          <ac:spMkLst>
            <pc:docMk/>
            <pc:sldMk cId="1092660033" sldId="305"/>
            <ac:spMk id="19" creationId="{A8D57A06-A426-446D-B02C-A2DC6B62E45E}"/>
          </ac:spMkLst>
        </pc:spChg>
        <pc:picChg chg="ord">
          <ac:chgData name="Corina Richter" userId="7bf2a173-fe44-4e55-a677-c9b1766e1f97" providerId="ADAL" clId="{DF5EA859-65AE-4AD2-AFFF-99CD70B8645E}" dt="2023-02-01T17:24:41.235" v="33" actId="26606"/>
          <ac:picMkLst>
            <pc:docMk/>
            <pc:sldMk cId="1092660033" sldId="305"/>
            <ac:picMk id="3" creationId="{F9285213-D919-4CB7-A311-E9910BEAF0BC}"/>
          </ac:picMkLst>
        </pc:picChg>
      </pc:sldChg>
      <pc:sldChg chg="addSp delSp modSp add mod setBg delDesignElem">
        <pc:chgData name="Corina Richter" userId="7bf2a173-fe44-4e55-a677-c9b1766e1f97" providerId="ADAL" clId="{DF5EA859-65AE-4AD2-AFFF-99CD70B8645E}" dt="2023-02-01T17:30:47.599" v="122" actId="26606"/>
        <pc:sldMkLst>
          <pc:docMk/>
          <pc:sldMk cId="4250552664" sldId="306"/>
        </pc:sldMkLst>
        <pc:spChg chg="mod">
          <ac:chgData name="Corina Richter" userId="7bf2a173-fe44-4e55-a677-c9b1766e1f97" providerId="ADAL" clId="{DF5EA859-65AE-4AD2-AFFF-99CD70B8645E}" dt="2023-02-01T17:30:47.599" v="122" actId="26606"/>
          <ac:spMkLst>
            <pc:docMk/>
            <pc:sldMk cId="4250552664" sldId="306"/>
            <ac:spMk id="2" creationId="{A0EC40EE-EB55-C991-482B-50C928742225}"/>
          </ac:spMkLst>
        </pc:spChg>
        <pc:spChg chg="add">
          <ac:chgData name="Corina Richter" userId="7bf2a173-fe44-4e55-a677-c9b1766e1f97" providerId="ADAL" clId="{DF5EA859-65AE-4AD2-AFFF-99CD70B8645E}" dt="2023-02-01T17:30:47.599" v="122" actId="26606"/>
          <ac:spMkLst>
            <pc:docMk/>
            <pc:sldMk cId="4250552664" sldId="306"/>
            <ac:spMk id="5" creationId="{E2384209-CB15-4CDF-9D31-C44FD9A3F20D}"/>
          </ac:spMkLst>
        </pc:spChg>
        <pc:spChg chg="add">
          <ac:chgData name="Corina Richter" userId="7bf2a173-fe44-4e55-a677-c9b1766e1f97" providerId="ADAL" clId="{DF5EA859-65AE-4AD2-AFFF-99CD70B8645E}" dt="2023-02-01T17:30:47.599" v="122" actId="26606"/>
          <ac:spMkLst>
            <pc:docMk/>
            <pc:sldMk cId="4250552664" sldId="306"/>
            <ac:spMk id="6" creationId="{2633B3B5-CC90-43F0-8714-D31D1F3F0209}"/>
          </ac:spMkLst>
        </pc:spChg>
        <pc:spChg chg="add">
          <ac:chgData name="Corina Richter" userId="7bf2a173-fe44-4e55-a677-c9b1766e1f97" providerId="ADAL" clId="{DF5EA859-65AE-4AD2-AFFF-99CD70B8645E}" dt="2023-02-01T17:30:47.599" v="122" actId="26606"/>
          <ac:spMkLst>
            <pc:docMk/>
            <pc:sldMk cId="4250552664" sldId="306"/>
            <ac:spMk id="8" creationId="{AB8C311F-7253-4AED-9701-7FC0708C41C7}"/>
          </ac:spMkLst>
        </pc:spChg>
        <pc:spChg chg="del">
          <ac:chgData name="Corina Richter" userId="7bf2a173-fe44-4e55-a677-c9b1766e1f97" providerId="ADAL" clId="{DF5EA859-65AE-4AD2-AFFF-99CD70B8645E}" dt="2023-02-01T17:28:11.432" v="93"/>
          <ac:spMkLst>
            <pc:docMk/>
            <pc:sldMk cId="4250552664" sldId="306"/>
            <ac:spMk id="10" creationId="{E2384209-CB15-4CDF-9D31-C44FD9A3F20D}"/>
          </ac:spMkLst>
        </pc:spChg>
        <pc:spChg chg="del">
          <ac:chgData name="Corina Richter" userId="7bf2a173-fe44-4e55-a677-c9b1766e1f97" providerId="ADAL" clId="{DF5EA859-65AE-4AD2-AFFF-99CD70B8645E}" dt="2023-02-01T17:28:11.432" v="93"/>
          <ac:spMkLst>
            <pc:docMk/>
            <pc:sldMk cId="4250552664" sldId="306"/>
            <ac:spMk id="12" creationId="{2633B3B5-CC90-43F0-8714-D31D1F3F0209}"/>
          </ac:spMkLst>
        </pc:spChg>
        <pc:spChg chg="add">
          <ac:chgData name="Corina Richter" userId="7bf2a173-fe44-4e55-a677-c9b1766e1f97" providerId="ADAL" clId="{DF5EA859-65AE-4AD2-AFFF-99CD70B8645E}" dt="2023-02-01T17:30:47.599" v="122" actId="26606"/>
          <ac:spMkLst>
            <pc:docMk/>
            <pc:sldMk cId="4250552664" sldId="306"/>
            <ac:spMk id="14" creationId="{A8D57A06-A426-446D-B02C-A2DC6B62E45E}"/>
          </ac:spMkLst>
        </pc:spChg>
        <pc:spChg chg="del">
          <ac:chgData name="Corina Richter" userId="7bf2a173-fe44-4e55-a677-c9b1766e1f97" providerId="ADAL" clId="{DF5EA859-65AE-4AD2-AFFF-99CD70B8645E}" dt="2023-02-01T17:28:11.432" v="93"/>
          <ac:spMkLst>
            <pc:docMk/>
            <pc:sldMk cId="4250552664" sldId="306"/>
            <ac:spMk id="18" creationId="{AB8C311F-7253-4AED-9701-7FC0708C41C7}"/>
          </ac:spMkLst>
        </pc:spChg>
        <pc:spChg chg="del">
          <ac:chgData name="Corina Richter" userId="7bf2a173-fe44-4e55-a677-c9b1766e1f97" providerId="ADAL" clId="{DF5EA859-65AE-4AD2-AFFF-99CD70B8645E}" dt="2023-02-01T17:28:11.432" v="93"/>
          <ac:spMkLst>
            <pc:docMk/>
            <pc:sldMk cId="4250552664" sldId="306"/>
            <ac:spMk id="19" creationId="{A8D57A06-A426-446D-B02C-A2DC6B62E45E}"/>
          </ac:spMkLst>
        </pc:spChg>
        <pc:picChg chg="ord">
          <ac:chgData name="Corina Richter" userId="7bf2a173-fe44-4e55-a677-c9b1766e1f97" providerId="ADAL" clId="{DF5EA859-65AE-4AD2-AFFF-99CD70B8645E}" dt="2023-02-01T17:30:47.599" v="122" actId="26606"/>
          <ac:picMkLst>
            <pc:docMk/>
            <pc:sldMk cId="4250552664" sldId="306"/>
            <ac:picMk id="3" creationId="{957902B9-7EBA-4310-83C8-6A4530410788}"/>
          </ac:picMkLst>
        </pc:picChg>
      </pc:sldChg>
      <pc:sldChg chg="addSp delSp modSp add mod setBg delDesignElem">
        <pc:chgData name="Corina Richter" userId="7bf2a173-fe44-4e55-a677-c9b1766e1f97" providerId="ADAL" clId="{DF5EA859-65AE-4AD2-AFFF-99CD70B8645E}" dt="2023-02-01T17:31:02.014" v="126" actId="26606"/>
        <pc:sldMkLst>
          <pc:docMk/>
          <pc:sldMk cId="3511814762" sldId="307"/>
        </pc:sldMkLst>
        <pc:spChg chg="mod">
          <ac:chgData name="Corina Richter" userId="7bf2a173-fe44-4e55-a677-c9b1766e1f97" providerId="ADAL" clId="{DF5EA859-65AE-4AD2-AFFF-99CD70B8645E}" dt="2023-02-01T17:31:02.014" v="126" actId="26606"/>
          <ac:spMkLst>
            <pc:docMk/>
            <pc:sldMk cId="3511814762" sldId="307"/>
            <ac:spMk id="2" creationId="{733CF547-F6AA-3D9E-20C8-69572EA56187}"/>
          </ac:spMkLst>
        </pc:spChg>
        <pc:spChg chg="add">
          <ac:chgData name="Corina Richter" userId="7bf2a173-fe44-4e55-a677-c9b1766e1f97" providerId="ADAL" clId="{DF5EA859-65AE-4AD2-AFFF-99CD70B8645E}" dt="2023-02-01T17:31:02.014" v="126" actId="26606"/>
          <ac:spMkLst>
            <pc:docMk/>
            <pc:sldMk cId="3511814762" sldId="307"/>
            <ac:spMk id="5" creationId="{AB8C311F-7253-4AED-9701-7FC0708C41C7}"/>
          </ac:spMkLst>
        </pc:spChg>
        <pc:spChg chg="add">
          <ac:chgData name="Corina Richter" userId="7bf2a173-fe44-4e55-a677-c9b1766e1f97" providerId="ADAL" clId="{DF5EA859-65AE-4AD2-AFFF-99CD70B8645E}" dt="2023-02-01T17:31:02.014" v="126" actId="26606"/>
          <ac:spMkLst>
            <pc:docMk/>
            <pc:sldMk cId="3511814762" sldId="307"/>
            <ac:spMk id="6" creationId="{E2384209-CB15-4CDF-9D31-C44FD9A3F20D}"/>
          </ac:spMkLst>
        </pc:spChg>
        <pc:spChg chg="add">
          <ac:chgData name="Corina Richter" userId="7bf2a173-fe44-4e55-a677-c9b1766e1f97" providerId="ADAL" clId="{DF5EA859-65AE-4AD2-AFFF-99CD70B8645E}" dt="2023-02-01T17:31:02.014" v="126" actId="26606"/>
          <ac:spMkLst>
            <pc:docMk/>
            <pc:sldMk cId="3511814762" sldId="307"/>
            <ac:spMk id="7" creationId="{2633B3B5-CC90-43F0-8714-D31D1F3F0209}"/>
          </ac:spMkLst>
        </pc:spChg>
        <pc:spChg chg="del">
          <ac:chgData name="Corina Richter" userId="7bf2a173-fe44-4e55-a677-c9b1766e1f97" providerId="ADAL" clId="{DF5EA859-65AE-4AD2-AFFF-99CD70B8645E}" dt="2023-02-01T17:28:11.432" v="93"/>
          <ac:spMkLst>
            <pc:docMk/>
            <pc:sldMk cId="3511814762" sldId="307"/>
            <ac:spMk id="8" creationId="{AB8C311F-7253-4AED-9701-7FC0708C41C7}"/>
          </ac:spMkLst>
        </pc:spChg>
        <pc:spChg chg="add">
          <ac:chgData name="Corina Richter" userId="7bf2a173-fe44-4e55-a677-c9b1766e1f97" providerId="ADAL" clId="{DF5EA859-65AE-4AD2-AFFF-99CD70B8645E}" dt="2023-02-01T17:31:02.014" v="126" actId="26606"/>
          <ac:spMkLst>
            <pc:docMk/>
            <pc:sldMk cId="3511814762" sldId="307"/>
            <ac:spMk id="9" creationId="{A8D57A06-A426-446D-B02C-A2DC6B62E45E}"/>
          </ac:spMkLst>
        </pc:spChg>
        <pc:spChg chg="del">
          <ac:chgData name="Corina Richter" userId="7bf2a173-fe44-4e55-a677-c9b1766e1f97" providerId="ADAL" clId="{DF5EA859-65AE-4AD2-AFFF-99CD70B8645E}" dt="2023-02-01T17:28:11.432" v="93"/>
          <ac:spMkLst>
            <pc:docMk/>
            <pc:sldMk cId="3511814762" sldId="307"/>
            <ac:spMk id="10" creationId="{E2384209-CB15-4CDF-9D31-C44FD9A3F20D}"/>
          </ac:spMkLst>
        </pc:spChg>
        <pc:spChg chg="del">
          <ac:chgData name="Corina Richter" userId="7bf2a173-fe44-4e55-a677-c9b1766e1f97" providerId="ADAL" clId="{DF5EA859-65AE-4AD2-AFFF-99CD70B8645E}" dt="2023-02-01T17:28:11.432" v="93"/>
          <ac:spMkLst>
            <pc:docMk/>
            <pc:sldMk cId="3511814762" sldId="307"/>
            <ac:spMk id="12" creationId="{2633B3B5-CC90-43F0-8714-D31D1F3F0209}"/>
          </ac:spMkLst>
        </pc:spChg>
        <pc:spChg chg="del">
          <ac:chgData name="Corina Richter" userId="7bf2a173-fe44-4e55-a677-c9b1766e1f97" providerId="ADAL" clId="{DF5EA859-65AE-4AD2-AFFF-99CD70B8645E}" dt="2023-02-01T17:28:11.432" v="93"/>
          <ac:spMkLst>
            <pc:docMk/>
            <pc:sldMk cId="3511814762" sldId="307"/>
            <ac:spMk id="14" creationId="{A8D57A06-A426-446D-B02C-A2DC6B62E45E}"/>
          </ac:spMkLst>
        </pc:spChg>
        <pc:picChg chg="ord">
          <ac:chgData name="Corina Richter" userId="7bf2a173-fe44-4e55-a677-c9b1766e1f97" providerId="ADAL" clId="{DF5EA859-65AE-4AD2-AFFF-99CD70B8645E}" dt="2023-02-01T17:31:02.014" v="126" actId="26606"/>
          <ac:picMkLst>
            <pc:docMk/>
            <pc:sldMk cId="3511814762" sldId="307"/>
            <ac:picMk id="3" creationId="{FF934FD5-5A1A-45E3-836F-091C241419A9}"/>
          </ac:picMkLst>
        </pc:picChg>
      </pc:sldChg>
      <pc:sldChg chg="delSp add setBg delDesignElem">
        <pc:chgData name="Corina Richter" userId="7bf2a173-fe44-4e55-a677-c9b1766e1f97" providerId="ADAL" clId="{DF5EA859-65AE-4AD2-AFFF-99CD70B8645E}" dt="2023-02-01T17:28:47.641" v="96"/>
        <pc:sldMkLst>
          <pc:docMk/>
          <pc:sldMk cId="312915699" sldId="308"/>
        </pc:sldMkLst>
        <pc:spChg chg="del">
          <ac:chgData name="Corina Richter" userId="7bf2a173-fe44-4e55-a677-c9b1766e1f97" providerId="ADAL" clId="{DF5EA859-65AE-4AD2-AFFF-99CD70B8645E}" dt="2023-02-01T17:28:11.432" v="93"/>
          <ac:spMkLst>
            <pc:docMk/>
            <pc:sldMk cId="312915699" sldId="308"/>
            <ac:spMk id="8" creationId="{AB8C311F-7253-4AED-9701-7FC0708C41C7}"/>
          </ac:spMkLst>
        </pc:spChg>
        <pc:spChg chg="del">
          <ac:chgData name="Corina Richter" userId="7bf2a173-fe44-4e55-a677-c9b1766e1f97" providerId="ADAL" clId="{DF5EA859-65AE-4AD2-AFFF-99CD70B8645E}" dt="2023-02-01T17:28:11.432" v="93"/>
          <ac:spMkLst>
            <pc:docMk/>
            <pc:sldMk cId="312915699" sldId="308"/>
            <ac:spMk id="10" creationId="{E2384209-CB15-4CDF-9D31-C44FD9A3F20D}"/>
          </ac:spMkLst>
        </pc:spChg>
        <pc:spChg chg="del">
          <ac:chgData name="Corina Richter" userId="7bf2a173-fe44-4e55-a677-c9b1766e1f97" providerId="ADAL" clId="{DF5EA859-65AE-4AD2-AFFF-99CD70B8645E}" dt="2023-02-01T17:28:11.432" v="93"/>
          <ac:spMkLst>
            <pc:docMk/>
            <pc:sldMk cId="312915699" sldId="308"/>
            <ac:spMk id="12" creationId="{2633B3B5-CC90-43F0-8714-D31D1F3F0209}"/>
          </ac:spMkLst>
        </pc:spChg>
        <pc:spChg chg="del">
          <ac:chgData name="Corina Richter" userId="7bf2a173-fe44-4e55-a677-c9b1766e1f97" providerId="ADAL" clId="{DF5EA859-65AE-4AD2-AFFF-99CD70B8645E}" dt="2023-02-01T17:28:11.432" v="93"/>
          <ac:spMkLst>
            <pc:docMk/>
            <pc:sldMk cId="312915699" sldId="308"/>
            <ac:spMk id="14" creationId="{A8D57A06-A426-446D-B02C-A2DC6B62E45E}"/>
          </ac:spMkLst>
        </pc:spChg>
      </pc:sldChg>
      <pc:sldChg chg="addSp modSp mod setBg">
        <pc:chgData name="Corina Richter" userId="7bf2a173-fe44-4e55-a677-c9b1766e1f97" providerId="ADAL" clId="{DF5EA859-65AE-4AD2-AFFF-99CD70B8645E}" dt="2023-02-01T17:21:06.491" v="0" actId="26606"/>
        <pc:sldMkLst>
          <pc:docMk/>
          <pc:sldMk cId="3557957198" sldId="309"/>
        </pc:sldMkLst>
        <pc:spChg chg="mod">
          <ac:chgData name="Corina Richter" userId="7bf2a173-fe44-4e55-a677-c9b1766e1f97" providerId="ADAL" clId="{DF5EA859-65AE-4AD2-AFFF-99CD70B8645E}" dt="2023-02-01T17:21:06.491" v="0" actId="26606"/>
          <ac:spMkLst>
            <pc:docMk/>
            <pc:sldMk cId="3557957198" sldId="309"/>
            <ac:spMk id="7" creationId="{248EC067-BE49-6BA8-7C04-1B57EDEE7E97}"/>
          </ac:spMkLst>
        </pc:spChg>
        <pc:spChg chg="add">
          <ac:chgData name="Corina Richter" userId="7bf2a173-fe44-4e55-a677-c9b1766e1f97" providerId="ADAL" clId="{DF5EA859-65AE-4AD2-AFFF-99CD70B8645E}" dt="2023-02-01T17:21:06.491" v="0" actId="26606"/>
          <ac:spMkLst>
            <pc:docMk/>
            <pc:sldMk cId="3557957198" sldId="309"/>
            <ac:spMk id="12" creationId="{A8384FB5-9ADC-4DDC-881B-597D56F5B15D}"/>
          </ac:spMkLst>
        </pc:spChg>
        <pc:spChg chg="add">
          <ac:chgData name="Corina Richter" userId="7bf2a173-fe44-4e55-a677-c9b1766e1f97" providerId="ADAL" clId="{DF5EA859-65AE-4AD2-AFFF-99CD70B8645E}" dt="2023-02-01T17:21:06.491" v="0" actId="26606"/>
          <ac:spMkLst>
            <pc:docMk/>
            <pc:sldMk cId="3557957198" sldId="309"/>
            <ac:spMk id="14" creationId="{BC05CA36-AD6A-4ABF-9A05-52E5A143D2BB}"/>
          </ac:spMkLst>
        </pc:spChg>
        <pc:spChg chg="add">
          <ac:chgData name="Corina Richter" userId="7bf2a173-fe44-4e55-a677-c9b1766e1f97" providerId="ADAL" clId="{DF5EA859-65AE-4AD2-AFFF-99CD70B8645E}" dt="2023-02-01T17:21:06.491" v="0" actId="26606"/>
          <ac:spMkLst>
            <pc:docMk/>
            <pc:sldMk cId="3557957198" sldId="309"/>
            <ac:spMk id="16" creationId="{D4331EE8-85A4-4588-8D9E-70E534D477DB}"/>
          </ac:spMkLst>
        </pc:spChg>
        <pc:spChg chg="add">
          <ac:chgData name="Corina Richter" userId="7bf2a173-fe44-4e55-a677-c9b1766e1f97" providerId="ADAL" clId="{DF5EA859-65AE-4AD2-AFFF-99CD70B8645E}" dt="2023-02-01T17:21:06.491" v="0" actId="26606"/>
          <ac:spMkLst>
            <pc:docMk/>
            <pc:sldMk cId="3557957198" sldId="309"/>
            <ac:spMk id="18" creationId="{49D6C862-61CC-4B46-8080-96583D653BAB}"/>
          </ac:spMkLst>
        </pc:spChg>
        <pc:spChg chg="add">
          <ac:chgData name="Corina Richter" userId="7bf2a173-fe44-4e55-a677-c9b1766e1f97" providerId="ADAL" clId="{DF5EA859-65AE-4AD2-AFFF-99CD70B8645E}" dt="2023-02-01T17:21:06.491" v="0" actId="26606"/>
          <ac:spMkLst>
            <pc:docMk/>
            <pc:sldMk cId="3557957198" sldId="309"/>
            <ac:spMk id="20" creationId="{E37EECFC-A684-4391-AE85-4CDAF5565F61}"/>
          </ac:spMkLst>
        </pc:spChg>
        <pc:picChg chg="mod ord">
          <ac:chgData name="Corina Richter" userId="7bf2a173-fe44-4e55-a677-c9b1766e1f97" providerId="ADAL" clId="{DF5EA859-65AE-4AD2-AFFF-99CD70B8645E}" dt="2023-02-01T17:21:06.491" v="0" actId="26606"/>
          <ac:picMkLst>
            <pc:docMk/>
            <pc:sldMk cId="3557957198" sldId="309"/>
            <ac:picMk id="6" creationId="{2DDF04C3-92AD-B496-24A7-9899D2DD9B15}"/>
          </ac:picMkLst>
        </pc:picChg>
      </pc:sldChg>
      <pc:sldChg chg="addSp delSp modSp add mod setBg delDesignElem">
        <pc:chgData name="Corina Richter" userId="7bf2a173-fe44-4e55-a677-c9b1766e1f97" providerId="ADAL" clId="{DF5EA859-65AE-4AD2-AFFF-99CD70B8645E}" dt="2023-02-01T17:21:11.678" v="3" actId="26606"/>
        <pc:sldMkLst>
          <pc:docMk/>
          <pc:sldMk cId="2972147891" sldId="310"/>
        </pc:sldMkLst>
        <pc:spChg chg="mod">
          <ac:chgData name="Corina Richter" userId="7bf2a173-fe44-4e55-a677-c9b1766e1f97" providerId="ADAL" clId="{DF5EA859-65AE-4AD2-AFFF-99CD70B8645E}" dt="2023-02-01T17:21:11.678" v="3" actId="26606"/>
          <ac:spMkLst>
            <pc:docMk/>
            <pc:sldMk cId="2972147891" sldId="310"/>
            <ac:spMk id="3" creationId="{F4F4B958-E8E9-FB3E-FC73-642B87651F8F}"/>
          </ac:spMkLst>
        </pc:spChg>
        <pc:spChg chg="add">
          <ac:chgData name="Corina Richter" userId="7bf2a173-fe44-4e55-a677-c9b1766e1f97" providerId="ADAL" clId="{DF5EA859-65AE-4AD2-AFFF-99CD70B8645E}" dt="2023-02-01T17:21:11.678" v="3" actId="26606"/>
          <ac:spMkLst>
            <pc:docMk/>
            <pc:sldMk cId="2972147891" sldId="310"/>
            <ac:spMk id="9" creationId="{8C790BE2-4E4F-4AAF-81A2-4A6F4885EBE6}"/>
          </ac:spMkLst>
        </pc:spChg>
        <pc:spChg chg="add">
          <ac:chgData name="Corina Richter" userId="7bf2a173-fe44-4e55-a677-c9b1766e1f97" providerId="ADAL" clId="{DF5EA859-65AE-4AD2-AFFF-99CD70B8645E}" dt="2023-02-01T17:21:11.678" v="3" actId="26606"/>
          <ac:spMkLst>
            <pc:docMk/>
            <pc:sldMk cId="2972147891" sldId="310"/>
            <ac:spMk id="11" creationId="{D28B54C3-B57B-472A-B96E-1FCB67093DC2}"/>
          </ac:spMkLst>
        </pc:spChg>
        <pc:spChg chg="add">
          <ac:chgData name="Corina Richter" userId="7bf2a173-fe44-4e55-a677-c9b1766e1f97" providerId="ADAL" clId="{DF5EA859-65AE-4AD2-AFFF-99CD70B8645E}" dt="2023-02-01T17:21:11.678" v="3" actId="26606"/>
          <ac:spMkLst>
            <pc:docMk/>
            <pc:sldMk cId="2972147891" sldId="310"/>
            <ac:spMk id="13" creationId="{7DB3C429-F8DA-49B9-AF84-21996FCF78B5}"/>
          </ac:spMkLst>
        </pc:spChg>
        <pc:spChg chg="add">
          <ac:chgData name="Corina Richter" userId="7bf2a173-fe44-4e55-a677-c9b1766e1f97" providerId="ADAL" clId="{DF5EA859-65AE-4AD2-AFFF-99CD70B8645E}" dt="2023-02-01T17:21:11.678" v="3" actId="26606"/>
          <ac:spMkLst>
            <pc:docMk/>
            <pc:sldMk cId="2972147891" sldId="310"/>
            <ac:spMk id="15" creationId="{C4C9F2B0-1044-46EB-8AEB-C3BFFDE6C2CC}"/>
          </ac:spMkLst>
        </pc:spChg>
        <pc:spChg chg="add">
          <ac:chgData name="Corina Richter" userId="7bf2a173-fe44-4e55-a677-c9b1766e1f97" providerId="ADAL" clId="{DF5EA859-65AE-4AD2-AFFF-99CD70B8645E}" dt="2023-02-01T17:21:11.678" v="3" actId="26606"/>
          <ac:spMkLst>
            <pc:docMk/>
            <pc:sldMk cId="2972147891" sldId="310"/>
            <ac:spMk id="17" creationId="{32B3ACB3-D689-442E-8A40-8680B0FEB8A2}"/>
          </ac:spMkLst>
        </pc:spChg>
        <pc:spChg chg="del">
          <ac:chgData name="Corina Richter" userId="7bf2a173-fe44-4e55-a677-c9b1766e1f97" providerId="ADAL" clId="{DF5EA859-65AE-4AD2-AFFF-99CD70B8645E}" dt="2023-02-01T17:21:09.237" v="2"/>
          <ac:spMkLst>
            <pc:docMk/>
            <pc:sldMk cId="2972147891" sldId="310"/>
            <ac:spMk id="19" creationId="{7DB3C429-F8DA-49B9-AF84-21996FCF78B5}"/>
          </ac:spMkLst>
        </pc:spChg>
        <pc:spChg chg="del">
          <ac:chgData name="Corina Richter" userId="7bf2a173-fe44-4e55-a677-c9b1766e1f97" providerId="ADAL" clId="{DF5EA859-65AE-4AD2-AFFF-99CD70B8645E}" dt="2023-02-01T17:21:09.237" v="2"/>
          <ac:spMkLst>
            <pc:docMk/>
            <pc:sldMk cId="2972147891" sldId="310"/>
            <ac:spMk id="20" creationId="{8C790BE2-4E4F-4AAF-81A2-4A6F4885EBE6}"/>
          </ac:spMkLst>
        </pc:spChg>
        <pc:spChg chg="del">
          <ac:chgData name="Corina Richter" userId="7bf2a173-fe44-4e55-a677-c9b1766e1f97" providerId="ADAL" clId="{DF5EA859-65AE-4AD2-AFFF-99CD70B8645E}" dt="2023-02-01T17:21:09.237" v="2"/>
          <ac:spMkLst>
            <pc:docMk/>
            <pc:sldMk cId="2972147891" sldId="310"/>
            <ac:spMk id="21" creationId="{C4C9F2B0-1044-46EB-8AEB-C3BFFDE6C2CC}"/>
          </ac:spMkLst>
        </pc:spChg>
        <pc:spChg chg="del">
          <ac:chgData name="Corina Richter" userId="7bf2a173-fe44-4e55-a677-c9b1766e1f97" providerId="ADAL" clId="{DF5EA859-65AE-4AD2-AFFF-99CD70B8645E}" dt="2023-02-01T17:21:09.237" v="2"/>
          <ac:spMkLst>
            <pc:docMk/>
            <pc:sldMk cId="2972147891" sldId="310"/>
            <ac:spMk id="22" creationId="{D28B54C3-B57B-472A-B96E-1FCB67093DC2}"/>
          </ac:spMkLst>
        </pc:spChg>
        <pc:spChg chg="del">
          <ac:chgData name="Corina Richter" userId="7bf2a173-fe44-4e55-a677-c9b1766e1f97" providerId="ADAL" clId="{DF5EA859-65AE-4AD2-AFFF-99CD70B8645E}" dt="2023-02-01T17:21:09.237" v="2"/>
          <ac:spMkLst>
            <pc:docMk/>
            <pc:sldMk cId="2972147891" sldId="310"/>
            <ac:spMk id="23" creationId="{32B3ACB3-D689-442E-8A40-8680B0FEB8A2}"/>
          </ac:spMkLst>
        </pc:spChg>
        <pc:picChg chg="ord">
          <ac:chgData name="Corina Richter" userId="7bf2a173-fe44-4e55-a677-c9b1766e1f97" providerId="ADAL" clId="{DF5EA859-65AE-4AD2-AFFF-99CD70B8645E}" dt="2023-02-01T17:21:11.678" v="3" actId="26606"/>
          <ac:picMkLst>
            <pc:docMk/>
            <pc:sldMk cId="2972147891" sldId="310"/>
            <ac:picMk id="4" creationId="{5ACCC809-B44B-1589-6403-6732B36AFF96}"/>
          </ac:picMkLst>
        </pc:picChg>
      </pc:sldChg>
      <pc:sldChg chg="addSp delSp modSp add mod setBg delAnim delDesignElem">
        <pc:chgData name="Corina Richter" userId="7bf2a173-fe44-4e55-a677-c9b1766e1f97" providerId="ADAL" clId="{DF5EA859-65AE-4AD2-AFFF-99CD70B8645E}" dt="2023-02-01T17:35:33.606" v="151" actId="1076"/>
        <pc:sldMkLst>
          <pc:docMk/>
          <pc:sldMk cId="3296922651" sldId="311"/>
        </pc:sldMkLst>
        <pc:spChg chg="mod">
          <ac:chgData name="Corina Richter" userId="7bf2a173-fe44-4e55-a677-c9b1766e1f97" providerId="ADAL" clId="{DF5EA859-65AE-4AD2-AFFF-99CD70B8645E}" dt="2023-02-01T17:35:13.034" v="148" actId="26606"/>
          <ac:spMkLst>
            <pc:docMk/>
            <pc:sldMk cId="3296922651" sldId="311"/>
            <ac:spMk id="2" creationId="{72B5E291-DEA1-236D-533F-4E2CF6D0EB1B}"/>
          </ac:spMkLst>
        </pc:spChg>
        <pc:spChg chg="mod">
          <ac:chgData name="Corina Richter" userId="7bf2a173-fe44-4e55-a677-c9b1766e1f97" providerId="ADAL" clId="{DF5EA859-65AE-4AD2-AFFF-99CD70B8645E}" dt="2023-02-01T17:35:13.034" v="148" actId="26606"/>
          <ac:spMkLst>
            <pc:docMk/>
            <pc:sldMk cId="3296922651" sldId="311"/>
            <ac:spMk id="3" creationId="{B52C396C-CD5B-9353-5747-F0CFFA846F5B}"/>
          </ac:spMkLst>
        </pc:spChg>
        <pc:spChg chg="del">
          <ac:chgData name="Corina Richter" userId="7bf2a173-fe44-4e55-a677-c9b1766e1f97" providerId="ADAL" clId="{DF5EA859-65AE-4AD2-AFFF-99CD70B8645E}" dt="2023-02-01T17:21:40.088" v="6"/>
          <ac:spMkLst>
            <pc:docMk/>
            <pc:sldMk cId="3296922651" sldId="311"/>
            <ac:spMk id="8" creationId="{C1DD1A8A-57D5-4A81-AD04-532B043C5611}"/>
          </ac:spMkLst>
        </pc:spChg>
        <pc:spChg chg="add del">
          <ac:chgData name="Corina Richter" userId="7bf2a173-fe44-4e55-a677-c9b1766e1f97" providerId="ADAL" clId="{DF5EA859-65AE-4AD2-AFFF-99CD70B8645E}" dt="2023-02-01T17:34:19.311" v="145" actId="26606"/>
          <ac:spMkLst>
            <pc:docMk/>
            <pc:sldMk cId="3296922651" sldId="311"/>
            <ac:spMk id="9" creationId="{A8384FB5-9ADC-4DDC-881B-597D56F5B15D}"/>
          </ac:spMkLst>
        </pc:spChg>
        <pc:spChg chg="del">
          <ac:chgData name="Corina Richter" userId="7bf2a173-fe44-4e55-a677-c9b1766e1f97" providerId="ADAL" clId="{DF5EA859-65AE-4AD2-AFFF-99CD70B8645E}" dt="2023-02-01T17:21:40.088" v="6"/>
          <ac:spMkLst>
            <pc:docMk/>
            <pc:sldMk cId="3296922651" sldId="311"/>
            <ac:spMk id="10" creationId="{007891EC-4501-44ED-A8C8-B11B6DB767AB}"/>
          </ac:spMkLst>
        </pc:spChg>
        <pc:spChg chg="add del">
          <ac:chgData name="Corina Richter" userId="7bf2a173-fe44-4e55-a677-c9b1766e1f97" providerId="ADAL" clId="{DF5EA859-65AE-4AD2-AFFF-99CD70B8645E}" dt="2023-02-01T17:34:19.311" v="145" actId="26606"/>
          <ac:spMkLst>
            <pc:docMk/>
            <pc:sldMk cId="3296922651" sldId="311"/>
            <ac:spMk id="11" creationId="{91E5A9A7-95C6-4F4F-B00E-C82E07FE62EF}"/>
          </ac:spMkLst>
        </pc:spChg>
        <pc:spChg chg="add del">
          <ac:chgData name="Corina Richter" userId="7bf2a173-fe44-4e55-a677-c9b1766e1f97" providerId="ADAL" clId="{DF5EA859-65AE-4AD2-AFFF-99CD70B8645E}" dt="2023-02-01T17:34:19.311" v="145" actId="26606"/>
          <ac:spMkLst>
            <pc:docMk/>
            <pc:sldMk cId="3296922651" sldId="311"/>
            <ac:spMk id="13" creationId="{D07DD2DE-F619-49DD-B5E7-03A290FF4ED1}"/>
          </ac:spMkLst>
        </pc:spChg>
        <pc:spChg chg="add del">
          <ac:chgData name="Corina Richter" userId="7bf2a173-fe44-4e55-a677-c9b1766e1f97" providerId="ADAL" clId="{DF5EA859-65AE-4AD2-AFFF-99CD70B8645E}" dt="2023-02-01T17:34:19.311" v="145" actId="26606"/>
          <ac:spMkLst>
            <pc:docMk/>
            <pc:sldMk cId="3296922651" sldId="311"/>
            <ac:spMk id="15" creationId="{85149191-5F60-4A28-AAFF-039F96B0F3EC}"/>
          </ac:spMkLst>
        </pc:spChg>
        <pc:spChg chg="add del">
          <ac:chgData name="Corina Richter" userId="7bf2a173-fe44-4e55-a677-c9b1766e1f97" providerId="ADAL" clId="{DF5EA859-65AE-4AD2-AFFF-99CD70B8645E}" dt="2023-02-01T17:34:19.311" v="145" actId="26606"/>
          <ac:spMkLst>
            <pc:docMk/>
            <pc:sldMk cId="3296922651" sldId="311"/>
            <ac:spMk id="17" creationId="{F8260ED5-17F7-4158-B241-D51DD4CF1B7E}"/>
          </ac:spMkLst>
        </pc:spChg>
        <pc:spChg chg="add del">
          <ac:chgData name="Corina Richter" userId="7bf2a173-fe44-4e55-a677-c9b1766e1f97" providerId="ADAL" clId="{DF5EA859-65AE-4AD2-AFFF-99CD70B8645E}" dt="2023-02-01T17:35:13.034" v="148" actId="26606"/>
          <ac:spMkLst>
            <pc:docMk/>
            <pc:sldMk cId="3296922651" sldId="311"/>
            <ac:spMk id="23" creationId="{9203DE33-2CD4-4CA8-9AF3-37C3B65133B0}"/>
          </ac:spMkLst>
        </pc:spChg>
        <pc:spChg chg="add del">
          <ac:chgData name="Corina Richter" userId="7bf2a173-fe44-4e55-a677-c9b1766e1f97" providerId="ADAL" clId="{DF5EA859-65AE-4AD2-AFFF-99CD70B8645E}" dt="2023-02-01T17:35:13.034" v="148" actId="26606"/>
          <ac:spMkLst>
            <pc:docMk/>
            <pc:sldMk cId="3296922651" sldId="311"/>
            <ac:spMk id="25" creationId="{0AF57B88-1D4C-41FA-A761-EC1DD10C35CB}"/>
          </ac:spMkLst>
        </pc:spChg>
        <pc:spChg chg="add del">
          <ac:chgData name="Corina Richter" userId="7bf2a173-fe44-4e55-a677-c9b1766e1f97" providerId="ADAL" clId="{DF5EA859-65AE-4AD2-AFFF-99CD70B8645E}" dt="2023-02-01T17:35:13.034" v="148" actId="26606"/>
          <ac:spMkLst>
            <pc:docMk/>
            <pc:sldMk cId="3296922651" sldId="311"/>
            <ac:spMk id="27" creationId="{D2548F45-5164-4ABB-8212-7F293FDED8D4}"/>
          </ac:spMkLst>
        </pc:spChg>
        <pc:spChg chg="add del">
          <ac:chgData name="Corina Richter" userId="7bf2a173-fe44-4e55-a677-c9b1766e1f97" providerId="ADAL" clId="{DF5EA859-65AE-4AD2-AFFF-99CD70B8645E}" dt="2023-02-01T17:35:13.034" v="148" actId="26606"/>
          <ac:spMkLst>
            <pc:docMk/>
            <pc:sldMk cId="3296922651" sldId="311"/>
            <ac:spMk id="29" creationId="{5E81CCFB-7BEF-4186-86FB-D09450B4D02D}"/>
          </ac:spMkLst>
        </pc:spChg>
        <pc:spChg chg="add">
          <ac:chgData name="Corina Richter" userId="7bf2a173-fe44-4e55-a677-c9b1766e1f97" providerId="ADAL" clId="{DF5EA859-65AE-4AD2-AFFF-99CD70B8645E}" dt="2023-02-01T17:35:13.034" v="148" actId="26606"/>
          <ac:spMkLst>
            <pc:docMk/>
            <pc:sldMk cId="3296922651" sldId="311"/>
            <ac:spMk id="34" creationId="{53F29798-D584-4792-9B62-3F5F5C36D619}"/>
          </ac:spMkLst>
        </pc:spChg>
        <pc:picChg chg="del mod ord">
          <ac:chgData name="Corina Richter" userId="7bf2a173-fe44-4e55-a677-c9b1766e1f97" providerId="ADAL" clId="{DF5EA859-65AE-4AD2-AFFF-99CD70B8645E}" dt="2023-02-01T17:34:09.177" v="144" actId="478"/>
          <ac:picMkLst>
            <pc:docMk/>
            <pc:sldMk cId="3296922651" sldId="311"/>
            <ac:picMk id="4" creationId="{1240679E-C4F0-0D18-9EEA-6EB476A533C7}"/>
          </ac:picMkLst>
        </pc:picChg>
        <pc:picChg chg="add mod ord">
          <ac:chgData name="Corina Richter" userId="7bf2a173-fe44-4e55-a677-c9b1766e1f97" providerId="ADAL" clId="{DF5EA859-65AE-4AD2-AFFF-99CD70B8645E}" dt="2023-02-01T17:35:33.606" v="151" actId="1076"/>
          <ac:picMkLst>
            <pc:docMk/>
            <pc:sldMk cId="3296922651" sldId="311"/>
            <ac:picMk id="6" creationId="{EE068DA8-4E2F-9735-70D6-3B32E26AAEA8}"/>
          </ac:picMkLst>
        </pc:picChg>
        <pc:picChg chg="add mod">
          <ac:chgData name="Corina Richter" userId="7bf2a173-fe44-4e55-a677-c9b1766e1f97" providerId="ADAL" clId="{DF5EA859-65AE-4AD2-AFFF-99CD70B8645E}" dt="2023-02-01T17:35:13.034" v="148" actId="26606"/>
          <ac:picMkLst>
            <pc:docMk/>
            <pc:sldMk cId="3296922651" sldId="311"/>
            <ac:picMk id="19" creationId="{4F4A56EA-A76B-EF45-0011-4E5414D2F134}"/>
          </ac:picMkLst>
        </pc:picChg>
      </pc:sldChg>
      <pc:sldChg chg="addSp delSp modSp add mod">
        <pc:chgData name="Corina Richter" userId="7bf2a173-fe44-4e55-a677-c9b1766e1f97" providerId="ADAL" clId="{DF5EA859-65AE-4AD2-AFFF-99CD70B8645E}" dt="2023-02-01T17:27:35.596" v="86" actId="20577"/>
        <pc:sldMkLst>
          <pc:docMk/>
          <pc:sldMk cId="865910639" sldId="312"/>
        </pc:sldMkLst>
        <pc:spChg chg="mod">
          <ac:chgData name="Corina Richter" userId="7bf2a173-fe44-4e55-a677-c9b1766e1f97" providerId="ADAL" clId="{DF5EA859-65AE-4AD2-AFFF-99CD70B8645E}" dt="2023-02-01T17:27:35.596" v="86" actId="20577"/>
          <ac:spMkLst>
            <pc:docMk/>
            <pc:sldMk cId="865910639" sldId="312"/>
            <ac:spMk id="2" creationId="{16CB029F-0C97-48DA-BF49-2249869BEBB0}"/>
          </ac:spMkLst>
        </pc:spChg>
        <pc:spChg chg="add mod">
          <ac:chgData name="Corina Richter" userId="7bf2a173-fe44-4e55-a677-c9b1766e1f97" providerId="ADAL" clId="{DF5EA859-65AE-4AD2-AFFF-99CD70B8645E}" dt="2023-02-01T17:27:07.873" v="59"/>
          <ac:spMkLst>
            <pc:docMk/>
            <pc:sldMk cId="865910639" sldId="312"/>
            <ac:spMk id="10" creationId="{93326C5B-AFBD-B0BB-EC8F-043E417E3DC3}"/>
          </ac:spMkLst>
        </pc:spChg>
        <pc:grpChg chg="add mod">
          <ac:chgData name="Corina Richter" userId="7bf2a173-fe44-4e55-a677-c9b1766e1f97" providerId="ADAL" clId="{DF5EA859-65AE-4AD2-AFFF-99CD70B8645E}" dt="2023-02-01T17:26:54.761" v="57"/>
          <ac:grpSpMkLst>
            <pc:docMk/>
            <pc:sldMk cId="865910639" sldId="312"/>
            <ac:grpSpMk id="5" creationId="{8A0B5A7D-8004-647C-5D46-89C73376D817}"/>
          </ac:grpSpMkLst>
        </pc:grpChg>
        <pc:picChg chg="del">
          <ac:chgData name="Corina Richter" userId="7bf2a173-fe44-4e55-a677-c9b1766e1f97" providerId="ADAL" clId="{DF5EA859-65AE-4AD2-AFFF-99CD70B8645E}" dt="2023-02-01T17:26:28.107" v="53" actId="478"/>
          <ac:picMkLst>
            <pc:docMk/>
            <pc:sldMk cId="865910639" sldId="312"/>
            <ac:picMk id="4" creationId="{50884A2B-20AC-4252-95A2-9158CED200CD}"/>
          </ac:picMkLst>
        </pc:picChg>
        <pc:picChg chg="mod">
          <ac:chgData name="Corina Richter" userId="7bf2a173-fe44-4e55-a677-c9b1766e1f97" providerId="ADAL" clId="{DF5EA859-65AE-4AD2-AFFF-99CD70B8645E}" dt="2023-02-01T17:26:54.761" v="57"/>
          <ac:picMkLst>
            <pc:docMk/>
            <pc:sldMk cId="865910639" sldId="312"/>
            <ac:picMk id="6" creationId="{0536BA4D-1228-A73D-AEB9-9D88E0C6D824}"/>
          </ac:picMkLst>
        </pc:picChg>
        <pc:picChg chg="mod">
          <ac:chgData name="Corina Richter" userId="7bf2a173-fe44-4e55-a677-c9b1766e1f97" providerId="ADAL" clId="{DF5EA859-65AE-4AD2-AFFF-99CD70B8645E}" dt="2023-02-01T17:26:54.761" v="57"/>
          <ac:picMkLst>
            <pc:docMk/>
            <pc:sldMk cId="865910639" sldId="312"/>
            <ac:picMk id="7" creationId="{43755665-216D-7662-37E3-A790A8E6D999}"/>
          </ac:picMkLst>
        </pc:picChg>
        <pc:picChg chg="mod">
          <ac:chgData name="Corina Richter" userId="7bf2a173-fe44-4e55-a677-c9b1766e1f97" providerId="ADAL" clId="{DF5EA859-65AE-4AD2-AFFF-99CD70B8645E}" dt="2023-02-01T17:26:54.761" v="57"/>
          <ac:picMkLst>
            <pc:docMk/>
            <pc:sldMk cId="865910639" sldId="312"/>
            <ac:picMk id="8" creationId="{CF9C7CA6-06B8-4D73-4FB2-1FD169B7A2E9}"/>
          </ac:picMkLst>
        </pc:picChg>
      </pc:sldChg>
      <pc:sldChg chg="addSp delSp modSp add mod setBg delDesignElem">
        <pc:chgData name="Corina Richter" userId="7bf2a173-fe44-4e55-a677-c9b1766e1f97" providerId="ADAL" clId="{DF5EA859-65AE-4AD2-AFFF-99CD70B8645E}" dt="2023-02-01T17:32:35.772" v="140" actId="26606"/>
        <pc:sldMkLst>
          <pc:docMk/>
          <pc:sldMk cId="4149006447" sldId="313"/>
        </pc:sldMkLst>
        <pc:spChg chg="mod ord">
          <ac:chgData name="Corina Richter" userId="7bf2a173-fe44-4e55-a677-c9b1766e1f97" providerId="ADAL" clId="{DF5EA859-65AE-4AD2-AFFF-99CD70B8645E}" dt="2023-02-01T17:32:35.772" v="140" actId="26606"/>
          <ac:spMkLst>
            <pc:docMk/>
            <pc:sldMk cId="4149006447" sldId="313"/>
            <ac:spMk id="2" creationId="{34BA8AFF-63A4-13B3-DBCE-5FC11794809D}"/>
          </ac:spMkLst>
        </pc:spChg>
        <pc:spChg chg="mod">
          <ac:chgData name="Corina Richter" userId="7bf2a173-fe44-4e55-a677-c9b1766e1f97" providerId="ADAL" clId="{DF5EA859-65AE-4AD2-AFFF-99CD70B8645E}" dt="2023-02-01T17:32:35.772" v="140" actId="26606"/>
          <ac:spMkLst>
            <pc:docMk/>
            <pc:sldMk cId="4149006447" sldId="313"/>
            <ac:spMk id="13" creationId="{663BFA7C-925A-E764-6B3C-25908D259203}"/>
          </ac:spMkLst>
        </pc:spChg>
        <pc:spChg chg="add">
          <ac:chgData name="Corina Richter" userId="7bf2a173-fe44-4e55-a677-c9b1766e1f97" providerId="ADAL" clId="{DF5EA859-65AE-4AD2-AFFF-99CD70B8645E}" dt="2023-02-01T17:32:35.772" v="140" actId="26606"/>
          <ac:spMkLst>
            <pc:docMk/>
            <pc:sldMk cId="4149006447" sldId="313"/>
            <ac:spMk id="18" creationId="{42285737-90EE-47DC-AC80-8AE156B11969}"/>
          </ac:spMkLst>
        </pc:spChg>
        <pc:grpChg chg="add">
          <ac:chgData name="Corina Richter" userId="7bf2a173-fe44-4e55-a677-c9b1766e1f97" providerId="ADAL" clId="{DF5EA859-65AE-4AD2-AFFF-99CD70B8645E}" dt="2023-02-01T17:32:35.772" v="140" actId="26606"/>
          <ac:grpSpMkLst>
            <pc:docMk/>
            <pc:sldMk cId="4149006447" sldId="313"/>
            <ac:grpSpMk id="20" creationId="{B57BDC17-F1B3-455F-BBF1-680AA1F25C06}"/>
          </ac:grpSpMkLst>
        </pc:grpChg>
        <pc:picChg chg="mod">
          <ac:chgData name="Corina Richter" userId="7bf2a173-fe44-4e55-a677-c9b1766e1f97" providerId="ADAL" clId="{DF5EA859-65AE-4AD2-AFFF-99CD70B8645E}" dt="2023-02-01T17:32:35.772" v="140" actId="26606"/>
          <ac:picMkLst>
            <pc:docMk/>
            <pc:sldMk cId="4149006447" sldId="313"/>
            <ac:picMk id="4" creationId="{D4FE953C-D167-8162-B60E-DDB43E28D9D7}"/>
          </ac:picMkLst>
        </pc:picChg>
        <pc:picChg chg="mod ord">
          <ac:chgData name="Corina Richter" userId="7bf2a173-fe44-4e55-a677-c9b1766e1f97" providerId="ADAL" clId="{DF5EA859-65AE-4AD2-AFFF-99CD70B8645E}" dt="2023-02-01T17:32:35.772" v="140" actId="26606"/>
          <ac:picMkLst>
            <pc:docMk/>
            <pc:sldMk cId="4149006447" sldId="313"/>
            <ac:picMk id="6" creationId="{94E206BA-018C-8654-E3BE-9E4BE3477F61}"/>
          </ac:picMkLst>
        </pc:picChg>
        <pc:picChg chg="mod">
          <ac:chgData name="Corina Richter" userId="7bf2a173-fe44-4e55-a677-c9b1766e1f97" providerId="ADAL" clId="{DF5EA859-65AE-4AD2-AFFF-99CD70B8645E}" dt="2023-02-01T17:32:35.772" v="140" actId="26606"/>
          <ac:picMkLst>
            <pc:docMk/>
            <pc:sldMk cId="4149006447" sldId="313"/>
            <ac:picMk id="8" creationId="{02E0404D-8291-07B5-025D-9973B4636981}"/>
          </ac:picMkLst>
        </pc:picChg>
        <pc:picChg chg="mod">
          <ac:chgData name="Corina Richter" userId="7bf2a173-fe44-4e55-a677-c9b1766e1f97" providerId="ADAL" clId="{DF5EA859-65AE-4AD2-AFFF-99CD70B8645E}" dt="2023-02-01T17:32:35.772" v="140" actId="26606"/>
          <ac:picMkLst>
            <pc:docMk/>
            <pc:sldMk cId="4149006447" sldId="313"/>
            <ac:picMk id="10" creationId="{4A613840-152E-E960-B9FB-E710D09826CA}"/>
          </ac:picMkLst>
        </pc:picChg>
        <pc:picChg chg="mod">
          <ac:chgData name="Corina Richter" userId="7bf2a173-fe44-4e55-a677-c9b1766e1f97" providerId="ADAL" clId="{DF5EA859-65AE-4AD2-AFFF-99CD70B8645E}" dt="2023-02-01T17:32:35.772" v="140" actId="26606"/>
          <ac:picMkLst>
            <pc:docMk/>
            <pc:sldMk cId="4149006447" sldId="313"/>
            <ac:picMk id="12" creationId="{ABC3E08D-12AE-C2AD-4D7B-1DA113E32022}"/>
          </ac:picMkLst>
        </pc:picChg>
        <pc:cxnChg chg="del">
          <ac:chgData name="Corina Richter" userId="7bf2a173-fe44-4e55-a677-c9b1766e1f97" providerId="ADAL" clId="{DF5EA859-65AE-4AD2-AFFF-99CD70B8645E}" dt="2023-02-01T17:28:11.432" v="93"/>
          <ac:cxnSpMkLst>
            <pc:docMk/>
            <pc:sldMk cId="4149006447" sldId="313"/>
            <ac:cxnSpMk id="37" creationId="{81B200F7-B57A-4824-BB91-B6624450A5AC}"/>
          </ac:cxnSpMkLst>
        </pc:cxnChg>
        <pc:cxnChg chg="del">
          <ac:chgData name="Corina Richter" userId="7bf2a173-fe44-4e55-a677-c9b1766e1f97" providerId="ADAL" clId="{DF5EA859-65AE-4AD2-AFFF-99CD70B8645E}" dt="2023-02-01T17:28:11.432" v="93"/>
          <ac:cxnSpMkLst>
            <pc:docMk/>
            <pc:sldMk cId="4149006447" sldId="313"/>
            <ac:cxnSpMk id="38" creationId="{DC034BB4-8B50-4484-85C4-0CE4699284D7}"/>
          </ac:cxnSpMkLst>
        </pc:cxnChg>
        <pc:cxnChg chg="del">
          <ac:chgData name="Corina Richter" userId="7bf2a173-fe44-4e55-a677-c9b1766e1f97" providerId="ADAL" clId="{DF5EA859-65AE-4AD2-AFFF-99CD70B8645E}" dt="2023-02-01T17:28:11.432" v="93"/>
          <ac:cxnSpMkLst>
            <pc:docMk/>
            <pc:sldMk cId="4149006447" sldId="313"/>
            <ac:cxnSpMk id="39" creationId="{1902062F-7F47-41E5-8574-2D1492D58ED3}"/>
          </ac:cxnSpMkLst>
        </pc:cxnChg>
        <pc:cxnChg chg="del">
          <ac:chgData name="Corina Richter" userId="7bf2a173-fe44-4e55-a677-c9b1766e1f97" providerId="ADAL" clId="{DF5EA859-65AE-4AD2-AFFF-99CD70B8645E}" dt="2023-02-01T17:28:11.432" v="93"/>
          <ac:cxnSpMkLst>
            <pc:docMk/>
            <pc:sldMk cId="4149006447" sldId="313"/>
            <ac:cxnSpMk id="41" creationId="{FA92245C-961F-47D5-9691-272D28692D45}"/>
          </ac:cxnSpMkLst>
        </pc:cxnChg>
      </pc:sldChg>
      <pc:sldChg chg="addSp delSp modSp add mod setBg delDesignElem">
        <pc:chgData name="Corina Richter" userId="7bf2a173-fe44-4e55-a677-c9b1766e1f97" providerId="ADAL" clId="{DF5EA859-65AE-4AD2-AFFF-99CD70B8645E}" dt="2023-02-01T17:50:17.973" v="294" actId="1076"/>
        <pc:sldMkLst>
          <pc:docMk/>
          <pc:sldMk cId="2094456417" sldId="314"/>
        </pc:sldMkLst>
        <pc:spChg chg="mod">
          <ac:chgData name="Corina Richter" userId="7bf2a173-fe44-4e55-a677-c9b1766e1f97" providerId="ADAL" clId="{DF5EA859-65AE-4AD2-AFFF-99CD70B8645E}" dt="2023-02-01T17:41:59.346" v="244" actId="403"/>
          <ac:spMkLst>
            <pc:docMk/>
            <pc:sldMk cId="2094456417" sldId="314"/>
            <ac:spMk id="2" creationId="{E39D9E2E-4926-9744-A85D-08C24822CD12}"/>
          </ac:spMkLst>
        </pc:spChg>
        <pc:spChg chg="mod">
          <ac:chgData name="Corina Richter" userId="7bf2a173-fe44-4e55-a677-c9b1766e1f97" providerId="ADAL" clId="{DF5EA859-65AE-4AD2-AFFF-99CD70B8645E}" dt="2023-02-01T17:32:46.404" v="141" actId="26606"/>
          <ac:spMkLst>
            <pc:docMk/>
            <pc:sldMk cId="2094456417" sldId="314"/>
            <ac:spMk id="3" creationId="{27BC8D3C-C6F6-6DC1-3B5D-E843343AC8BB}"/>
          </ac:spMkLst>
        </pc:spChg>
        <pc:spChg chg="add mod">
          <ac:chgData name="Corina Richter" userId="7bf2a173-fe44-4e55-a677-c9b1766e1f97" providerId="ADAL" clId="{DF5EA859-65AE-4AD2-AFFF-99CD70B8645E}" dt="2023-02-01T17:41:37.943" v="238" actId="20577"/>
          <ac:spMkLst>
            <pc:docMk/>
            <pc:sldMk cId="2094456417" sldId="314"/>
            <ac:spMk id="5" creationId="{26F97ECF-832B-7EFB-E801-723100A72782}"/>
          </ac:spMkLst>
        </pc:spChg>
        <pc:spChg chg="add">
          <ac:chgData name="Corina Richter" userId="7bf2a173-fe44-4e55-a677-c9b1766e1f97" providerId="ADAL" clId="{DF5EA859-65AE-4AD2-AFFF-99CD70B8645E}" dt="2023-02-01T17:32:46.404" v="141" actId="26606"/>
          <ac:spMkLst>
            <pc:docMk/>
            <pc:sldMk cId="2094456417" sldId="314"/>
            <ac:spMk id="8" creationId="{A8384FB5-9ADC-4DDC-881B-597D56F5B15D}"/>
          </ac:spMkLst>
        </pc:spChg>
        <pc:spChg chg="del">
          <ac:chgData name="Corina Richter" userId="7bf2a173-fe44-4e55-a677-c9b1766e1f97" providerId="ADAL" clId="{DF5EA859-65AE-4AD2-AFFF-99CD70B8645E}" dt="2023-02-01T17:28:11.432" v="93"/>
          <ac:spMkLst>
            <pc:docMk/>
            <pc:sldMk cId="2094456417" sldId="314"/>
            <ac:spMk id="9" creationId="{A8384FB5-9ADC-4DDC-881B-597D56F5B15D}"/>
          </ac:spMkLst>
        </pc:spChg>
        <pc:spChg chg="add">
          <ac:chgData name="Corina Richter" userId="7bf2a173-fe44-4e55-a677-c9b1766e1f97" providerId="ADAL" clId="{DF5EA859-65AE-4AD2-AFFF-99CD70B8645E}" dt="2023-02-01T17:32:46.404" v="141" actId="26606"/>
          <ac:spMkLst>
            <pc:docMk/>
            <pc:sldMk cId="2094456417" sldId="314"/>
            <ac:spMk id="10" creationId="{91E5A9A7-95C6-4F4F-B00E-C82E07FE62EF}"/>
          </ac:spMkLst>
        </pc:spChg>
        <pc:spChg chg="del">
          <ac:chgData name="Corina Richter" userId="7bf2a173-fe44-4e55-a677-c9b1766e1f97" providerId="ADAL" clId="{DF5EA859-65AE-4AD2-AFFF-99CD70B8645E}" dt="2023-02-01T17:28:11.432" v="93"/>
          <ac:spMkLst>
            <pc:docMk/>
            <pc:sldMk cId="2094456417" sldId="314"/>
            <ac:spMk id="11" creationId="{91E5A9A7-95C6-4F4F-B00E-C82E07FE62EF}"/>
          </ac:spMkLst>
        </pc:spChg>
        <pc:spChg chg="add">
          <ac:chgData name="Corina Richter" userId="7bf2a173-fe44-4e55-a677-c9b1766e1f97" providerId="ADAL" clId="{DF5EA859-65AE-4AD2-AFFF-99CD70B8645E}" dt="2023-02-01T17:32:46.404" v="141" actId="26606"/>
          <ac:spMkLst>
            <pc:docMk/>
            <pc:sldMk cId="2094456417" sldId="314"/>
            <ac:spMk id="12" creationId="{D07DD2DE-F619-49DD-B5E7-03A290FF4ED1}"/>
          </ac:spMkLst>
        </pc:spChg>
        <pc:spChg chg="del">
          <ac:chgData name="Corina Richter" userId="7bf2a173-fe44-4e55-a677-c9b1766e1f97" providerId="ADAL" clId="{DF5EA859-65AE-4AD2-AFFF-99CD70B8645E}" dt="2023-02-01T17:28:11.432" v="93"/>
          <ac:spMkLst>
            <pc:docMk/>
            <pc:sldMk cId="2094456417" sldId="314"/>
            <ac:spMk id="13" creationId="{D07DD2DE-F619-49DD-B5E7-03A290FF4ED1}"/>
          </ac:spMkLst>
        </pc:spChg>
        <pc:spChg chg="add">
          <ac:chgData name="Corina Richter" userId="7bf2a173-fe44-4e55-a677-c9b1766e1f97" providerId="ADAL" clId="{DF5EA859-65AE-4AD2-AFFF-99CD70B8645E}" dt="2023-02-01T17:32:46.404" v="141" actId="26606"/>
          <ac:spMkLst>
            <pc:docMk/>
            <pc:sldMk cId="2094456417" sldId="314"/>
            <ac:spMk id="14" creationId="{85149191-5F60-4A28-AAFF-039F96B0F3EC}"/>
          </ac:spMkLst>
        </pc:spChg>
        <pc:spChg chg="del">
          <ac:chgData name="Corina Richter" userId="7bf2a173-fe44-4e55-a677-c9b1766e1f97" providerId="ADAL" clId="{DF5EA859-65AE-4AD2-AFFF-99CD70B8645E}" dt="2023-02-01T17:28:11.432" v="93"/>
          <ac:spMkLst>
            <pc:docMk/>
            <pc:sldMk cId="2094456417" sldId="314"/>
            <ac:spMk id="15" creationId="{85149191-5F60-4A28-AAFF-039F96B0F3EC}"/>
          </ac:spMkLst>
        </pc:spChg>
        <pc:spChg chg="del">
          <ac:chgData name="Corina Richter" userId="7bf2a173-fe44-4e55-a677-c9b1766e1f97" providerId="ADAL" clId="{DF5EA859-65AE-4AD2-AFFF-99CD70B8645E}" dt="2023-02-01T17:28:11.432" v="93"/>
          <ac:spMkLst>
            <pc:docMk/>
            <pc:sldMk cId="2094456417" sldId="314"/>
            <ac:spMk id="17" creationId="{F8260ED5-17F7-4158-B241-D51DD4CF1B7E}"/>
          </ac:spMkLst>
        </pc:spChg>
        <pc:spChg chg="add">
          <ac:chgData name="Corina Richter" userId="7bf2a173-fe44-4e55-a677-c9b1766e1f97" providerId="ADAL" clId="{DF5EA859-65AE-4AD2-AFFF-99CD70B8645E}" dt="2023-02-01T17:32:46.404" v="141" actId="26606"/>
          <ac:spMkLst>
            <pc:docMk/>
            <pc:sldMk cId="2094456417" sldId="314"/>
            <ac:spMk id="19" creationId="{F8260ED5-17F7-4158-B241-D51DD4CF1B7E}"/>
          </ac:spMkLst>
        </pc:spChg>
        <pc:spChg chg="add mod">
          <ac:chgData name="Corina Richter" userId="7bf2a173-fe44-4e55-a677-c9b1766e1f97" providerId="ADAL" clId="{DF5EA859-65AE-4AD2-AFFF-99CD70B8645E}" dt="2023-02-01T17:50:17.973" v="294" actId="1076"/>
          <ac:spMkLst>
            <pc:docMk/>
            <pc:sldMk cId="2094456417" sldId="314"/>
            <ac:spMk id="35" creationId="{C6C37007-03E5-3BDE-3DF4-7816B203149D}"/>
          </ac:spMkLst>
        </pc:spChg>
        <pc:picChg chg="add del mod">
          <ac:chgData name="Corina Richter" userId="7bf2a173-fe44-4e55-a677-c9b1766e1f97" providerId="ADAL" clId="{DF5EA859-65AE-4AD2-AFFF-99CD70B8645E}" dt="2023-02-01T17:46:36.658" v="260" actId="478"/>
          <ac:picMkLst>
            <pc:docMk/>
            <pc:sldMk cId="2094456417" sldId="314"/>
            <ac:picMk id="4" creationId="{CE290126-A5D9-37B2-073C-BB91F0D77F09}"/>
          </ac:picMkLst>
        </pc:picChg>
        <pc:picChg chg="del mod ord">
          <ac:chgData name="Corina Richter" userId="7bf2a173-fe44-4e55-a677-c9b1766e1f97" providerId="ADAL" clId="{DF5EA859-65AE-4AD2-AFFF-99CD70B8645E}" dt="2023-02-01T17:47:26.996" v="262" actId="478"/>
          <ac:picMkLst>
            <pc:docMk/>
            <pc:sldMk cId="2094456417" sldId="314"/>
            <ac:picMk id="6" creationId="{4F40CB16-BB62-B8A2-13C5-7F5BF2D07789}"/>
          </ac:picMkLst>
        </pc:picChg>
        <pc:picChg chg="add del mod">
          <ac:chgData name="Corina Richter" userId="7bf2a173-fe44-4e55-a677-c9b1766e1f97" providerId="ADAL" clId="{DF5EA859-65AE-4AD2-AFFF-99CD70B8645E}" dt="2023-02-01T17:45:54.653" v="250" actId="478"/>
          <ac:picMkLst>
            <pc:docMk/>
            <pc:sldMk cId="2094456417" sldId="314"/>
            <ac:picMk id="16" creationId="{45B3E4D0-E939-71FF-68A1-2EB196FDAEF4}"/>
          </ac:picMkLst>
        </pc:picChg>
        <pc:picChg chg="add del mod">
          <ac:chgData name="Corina Richter" userId="7bf2a173-fe44-4e55-a677-c9b1766e1f97" providerId="ADAL" clId="{DF5EA859-65AE-4AD2-AFFF-99CD70B8645E}" dt="2023-02-01T17:45:54.653" v="250" actId="478"/>
          <ac:picMkLst>
            <pc:docMk/>
            <pc:sldMk cId="2094456417" sldId="314"/>
            <ac:picMk id="20" creationId="{FBF7D20B-91D4-38D9-B254-EFF31E565900}"/>
          </ac:picMkLst>
        </pc:picChg>
        <pc:picChg chg="add del mod">
          <ac:chgData name="Corina Richter" userId="7bf2a173-fe44-4e55-a677-c9b1766e1f97" providerId="ADAL" clId="{DF5EA859-65AE-4AD2-AFFF-99CD70B8645E}" dt="2023-02-01T17:45:54.653" v="250" actId="478"/>
          <ac:picMkLst>
            <pc:docMk/>
            <pc:sldMk cId="2094456417" sldId="314"/>
            <ac:picMk id="22" creationId="{9A1B36D1-CD71-D553-B45F-99C649E1C490}"/>
          </ac:picMkLst>
        </pc:picChg>
        <pc:picChg chg="add del mod">
          <ac:chgData name="Corina Richter" userId="7bf2a173-fe44-4e55-a677-c9b1766e1f97" providerId="ADAL" clId="{DF5EA859-65AE-4AD2-AFFF-99CD70B8645E}" dt="2023-02-01T17:45:54.653" v="250" actId="478"/>
          <ac:picMkLst>
            <pc:docMk/>
            <pc:sldMk cId="2094456417" sldId="314"/>
            <ac:picMk id="24" creationId="{3DD03E76-9D92-A1BE-51C7-45782BEC1C31}"/>
          </ac:picMkLst>
        </pc:picChg>
        <pc:picChg chg="add del mod">
          <ac:chgData name="Corina Richter" userId="7bf2a173-fe44-4e55-a677-c9b1766e1f97" providerId="ADAL" clId="{DF5EA859-65AE-4AD2-AFFF-99CD70B8645E}" dt="2023-02-01T17:45:54.653" v="250" actId="478"/>
          <ac:picMkLst>
            <pc:docMk/>
            <pc:sldMk cId="2094456417" sldId="314"/>
            <ac:picMk id="26" creationId="{6B5EEFBE-A2AA-82E2-9044-BB17AE2F231C}"/>
          </ac:picMkLst>
        </pc:picChg>
        <pc:picChg chg="add del mod">
          <ac:chgData name="Corina Richter" userId="7bf2a173-fe44-4e55-a677-c9b1766e1f97" providerId="ADAL" clId="{DF5EA859-65AE-4AD2-AFFF-99CD70B8645E}" dt="2023-02-01T17:45:54.653" v="250" actId="478"/>
          <ac:picMkLst>
            <pc:docMk/>
            <pc:sldMk cId="2094456417" sldId="314"/>
            <ac:picMk id="28" creationId="{E65CF336-79B9-78E5-D625-3C5BE5F735E6}"/>
          </ac:picMkLst>
        </pc:picChg>
        <pc:picChg chg="add del mod">
          <ac:chgData name="Corina Richter" userId="7bf2a173-fe44-4e55-a677-c9b1766e1f97" providerId="ADAL" clId="{DF5EA859-65AE-4AD2-AFFF-99CD70B8645E}" dt="2023-02-01T17:45:54.653" v="250" actId="478"/>
          <ac:picMkLst>
            <pc:docMk/>
            <pc:sldMk cId="2094456417" sldId="314"/>
            <ac:picMk id="30" creationId="{367EE980-8FD0-55F9-019C-4814463F31D5}"/>
          </ac:picMkLst>
        </pc:picChg>
        <pc:picChg chg="add mod modCrop">
          <ac:chgData name="Corina Richter" userId="7bf2a173-fe44-4e55-a677-c9b1766e1f97" providerId="ADAL" clId="{DF5EA859-65AE-4AD2-AFFF-99CD70B8645E}" dt="2023-02-01T17:46:39.559" v="261" actId="1076"/>
          <ac:picMkLst>
            <pc:docMk/>
            <pc:sldMk cId="2094456417" sldId="314"/>
            <ac:picMk id="32" creationId="{ACF27245-12D1-9737-1686-CD5BA2D12495}"/>
          </ac:picMkLst>
        </pc:picChg>
        <pc:picChg chg="add mod modCrop">
          <ac:chgData name="Corina Richter" userId="7bf2a173-fe44-4e55-a677-c9b1766e1f97" providerId="ADAL" clId="{DF5EA859-65AE-4AD2-AFFF-99CD70B8645E}" dt="2023-02-01T17:48:21.074" v="273" actId="1076"/>
          <ac:picMkLst>
            <pc:docMk/>
            <pc:sldMk cId="2094456417" sldId="314"/>
            <ac:picMk id="34" creationId="{5D87AD04-9AED-4CD0-6F83-9FBCD5C24D8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C42879-4C8D-4304-B278-8FA7C4C2588A}" type="datetimeFigureOut">
              <a:rPr lang="de-CH" smtClean="0"/>
              <a:t>01.02.2023</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992BA6-9AC7-4F11-A5AB-3D5F2FB0980A}" type="slidenum">
              <a:rPr lang="de-CH" smtClean="0"/>
              <a:t>‹Nr.›</a:t>
            </a:fld>
            <a:endParaRPr lang="de-CH"/>
          </a:p>
        </p:txBody>
      </p:sp>
    </p:spTree>
    <p:extLst>
      <p:ext uri="{BB962C8B-B14F-4D97-AF65-F5344CB8AC3E}">
        <p14:creationId xmlns:p14="http://schemas.microsoft.com/office/powerpoint/2010/main" val="1969842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4443AE7A-81FA-094F-8B31-AEC87A3F5319}" type="slidenum">
              <a:rPr lang="de-DE" smtClean="0"/>
              <a:t>2</a:t>
            </a:fld>
            <a:endParaRPr lang="de-DE"/>
          </a:p>
        </p:txBody>
      </p:sp>
    </p:spTree>
    <p:extLst>
      <p:ext uri="{BB962C8B-B14F-4D97-AF65-F5344CB8AC3E}">
        <p14:creationId xmlns:p14="http://schemas.microsoft.com/office/powerpoint/2010/main" val="3286195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4443AE7A-81FA-094F-8B31-AEC87A3F5319}" type="slidenum">
              <a:rPr lang="de-DE" smtClean="0"/>
              <a:t>22</a:t>
            </a:fld>
            <a:endParaRPr lang="de-DE"/>
          </a:p>
        </p:txBody>
      </p:sp>
    </p:spTree>
    <p:extLst>
      <p:ext uri="{BB962C8B-B14F-4D97-AF65-F5344CB8AC3E}">
        <p14:creationId xmlns:p14="http://schemas.microsoft.com/office/powerpoint/2010/main" val="1136129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Lew </a:t>
            </a:r>
            <a:r>
              <a:rPr lang="de-CH" dirty="0" err="1"/>
              <a:t>Wigotski</a:t>
            </a:r>
            <a:endParaRPr lang="de-CH" dirty="0"/>
          </a:p>
          <a:p>
            <a:r>
              <a:rPr lang="de-CH" dirty="0"/>
              <a:t>Hat die Theorie zur Sprachentwicklung geprägt. Ist gerade im Zusammenhang mit computergestütztem Sprachenlernen wieder en vogue – auch weil er die Bedeutung der Lehrperson stärkt</a:t>
            </a:r>
          </a:p>
          <a:p>
            <a:endParaRPr lang="de-CH" dirty="0"/>
          </a:p>
        </p:txBody>
      </p:sp>
      <p:sp>
        <p:nvSpPr>
          <p:cNvPr id="4" name="Foliennummernplatzhalter 3"/>
          <p:cNvSpPr>
            <a:spLocks noGrp="1"/>
          </p:cNvSpPr>
          <p:nvPr>
            <p:ph type="sldNum" sz="quarter" idx="10"/>
          </p:nvPr>
        </p:nvSpPr>
        <p:spPr/>
        <p:txBody>
          <a:bodyPr/>
          <a:lstStyle/>
          <a:p>
            <a:fld id="{058061DB-DF71-4765-99A4-14E22DF63CCF}" type="slidenum">
              <a:rPr lang="de-CH" smtClean="0"/>
              <a:pPr/>
              <a:t>4</a:t>
            </a:fld>
            <a:endParaRPr lang="de-CH"/>
          </a:p>
        </p:txBody>
      </p:sp>
    </p:spTree>
    <p:extLst>
      <p:ext uri="{BB962C8B-B14F-4D97-AF65-F5344CB8AC3E}">
        <p14:creationId xmlns:p14="http://schemas.microsoft.com/office/powerpoint/2010/main" val="1044765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4443AE7A-81FA-094F-8B31-AEC87A3F5319}" type="slidenum">
              <a:rPr lang="de-DE" smtClean="0"/>
              <a:t>5</a:t>
            </a:fld>
            <a:endParaRPr lang="de-DE"/>
          </a:p>
        </p:txBody>
      </p:sp>
    </p:spTree>
    <p:extLst>
      <p:ext uri="{BB962C8B-B14F-4D97-AF65-F5344CB8AC3E}">
        <p14:creationId xmlns:p14="http://schemas.microsoft.com/office/powerpoint/2010/main" val="661254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4443AE7A-81FA-094F-8B31-AEC87A3F5319}" type="slidenum">
              <a:rPr lang="de-DE" smtClean="0"/>
              <a:t>6</a:t>
            </a:fld>
            <a:endParaRPr lang="de-DE"/>
          </a:p>
        </p:txBody>
      </p:sp>
    </p:spTree>
    <p:extLst>
      <p:ext uri="{BB962C8B-B14F-4D97-AF65-F5344CB8AC3E}">
        <p14:creationId xmlns:p14="http://schemas.microsoft.com/office/powerpoint/2010/main" val="3445771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4443AE7A-81FA-094F-8B31-AEC87A3F5319}" type="slidenum">
              <a:rPr lang="de-DE" smtClean="0"/>
              <a:t>10</a:t>
            </a:fld>
            <a:endParaRPr lang="de-DE"/>
          </a:p>
        </p:txBody>
      </p:sp>
    </p:spTree>
    <p:extLst>
      <p:ext uri="{BB962C8B-B14F-4D97-AF65-F5344CB8AC3E}">
        <p14:creationId xmlns:p14="http://schemas.microsoft.com/office/powerpoint/2010/main" val="2806143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4443AE7A-81FA-094F-8B31-AEC87A3F5319}" type="slidenum">
              <a:rPr lang="de-DE" smtClean="0"/>
              <a:t>12</a:t>
            </a:fld>
            <a:endParaRPr lang="de-DE"/>
          </a:p>
        </p:txBody>
      </p:sp>
    </p:spTree>
    <p:extLst>
      <p:ext uri="{BB962C8B-B14F-4D97-AF65-F5344CB8AC3E}">
        <p14:creationId xmlns:p14="http://schemas.microsoft.com/office/powerpoint/2010/main" val="230695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4443AE7A-81FA-094F-8B31-AEC87A3F5319}" type="slidenum">
              <a:rPr lang="de-DE" smtClean="0"/>
              <a:t>15</a:t>
            </a:fld>
            <a:endParaRPr lang="de-DE"/>
          </a:p>
        </p:txBody>
      </p:sp>
    </p:spTree>
    <p:extLst>
      <p:ext uri="{BB962C8B-B14F-4D97-AF65-F5344CB8AC3E}">
        <p14:creationId xmlns:p14="http://schemas.microsoft.com/office/powerpoint/2010/main" val="3804447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4443AE7A-81FA-094F-8B31-AEC87A3F5319}" type="slidenum">
              <a:rPr lang="de-DE" smtClean="0"/>
              <a:t>17</a:t>
            </a:fld>
            <a:endParaRPr lang="de-DE"/>
          </a:p>
        </p:txBody>
      </p:sp>
    </p:spTree>
    <p:extLst>
      <p:ext uri="{BB962C8B-B14F-4D97-AF65-F5344CB8AC3E}">
        <p14:creationId xmlns:p14="http://schemas.microsoft.com/office/powerpoint/2010/main" val="3068557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4443AE7A-81FA-094F-8B31-AEC87A3F5319}" type="slidenum">
              <a:rPr lang="de-DE" smtClean="0"/>
              <a:t>21</a:t>
            </a:fld>
            <a:endParaRPr lang="de-DE"/>
          </a:p>
        </p:txBody>
      </p:sp>
    </p:spTree>
    <p:extLst>
      <p:ext uri="{BB962C8B-B14F-4D97-AF65-F5344CB8AC3E}">
        <p14:creationId xmlns:p14="http://schemas.microsoft.com/office/powerpoint/2010/main" val="742500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B96B42-35F5-1621-30F7-B847341B2141}"/>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71F0CE4F-7A0C-9FE2-5A0B-4B01CF138D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9AA0461C-09A0-23AC-8655-1B920B0152B5}"/>
              </a:ext>
            </a:extLst>
          </p:cNvPr>
          <p:cNvSpPr>
            <a:spLocks noGrp="1"/>
          </p:cNvSpPr>
          <p:nvPr>
            <p:ph type="dt" sz="half" idx="10"/>
          </p:nvPr>
        </p:nvSpPr>
        <p:spPr/>
        <p:txBody>
          <a:bodyPr/>
          <a:lstStyle/>
          <a:p>
            <a:fld id="{649A8FA3-B65F-49A9-AE56-C1237837CFE1}" type="datetimeFigureOut">
              <a:rPr lang="de-CH" smtClean="0"/>
              <a:t>01.02.2023</a:t>
            </a:fld>
            <a:endParaRPr lang="de-CH"/>
          </a:p>
        </p:txBody>
      </p:sp>
      <p:sp>
        <p:nvSpPr>
          <p:cNvPr id="5" name="Fußzeilenplatzhalter 4">
            <a:extLst>
              <a:ext uri="{FF2B5EF4-FFF2-40B4-BE49-F238E27FC236}">
                <a16:creationId xmlns:a16="http://schemas.microsoft.com/office/drawing/2014/main" id="{CA048542-D6E4-74AB-6698-449053E507E4}"/>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83B74D3-F694-0EDA-EA78-70A14C1A73CE}"/>
              </a:ext>
            </a:extLst>
          </p:cNvPr>
          <p:cNvSpPr>
            <a:spLocks noGrp="1"/>
          </p:cNvSpPr>
          <p:nvPr>
            <p:ph type="sldNum" sz="quarter" idx="12"/>
          </p:nvPr>
        </p:nvSpPr>
        <p:spPr/>
        <p:txBody>
          <a:bodyPr/>
          <a:lstStyle/>
          <a:p>
            <a:fld id="{1FE4FE14-00B1-4885-A29D-BDE8EFB385D1}" type="slidenum">
              <a:rPr lang="de-CH" smtClean="0"/>
              <a:t>‹Nr.›</a:t>
            </a:fld>
            <a:endParaRPr lang="de-CH"/>
          </a:p>
        </p:txBody>
      </p:sp>
    </p:spTree>
    <p:extLst>
      <p:ext uri="{BB962C8B-B14F-4D97-AF65-F5344CB8AC3E}">
        <p14:creationId xmlns:p14="http://schemas.microsoft.com/office/powerpoint/2010/main" val="1119281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584813-A522-35C7-6C4B-0CA1072EF583}"/>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ADFD9436-F35A-3BBA-1869-37E5A49EBE2C}"/>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33D960C2-04E0-2D68-A781-17FF00655751}"/>
              </a:ext>
            </a:extLst>
          </p:cNvPr>
          <p:cNvSpPr>
            <a:spLocks noGrp="1"/>
          </p:cNvSpPr>
          <p:nvPr>
            <p:ph type="dt" sz="half" idx="10"/>
          </p:nvPr>
        </p:nvSpPr>
        <p:spPr/>
        <p:txBody>
          <a:bodyPr/>
          <a:lstStyle/>
          <a:p>
            <a:fld id="{649A8FA3-B65F-49A9-AE56-C1237837CFE1}" type="datetimeFigureOut">
              <a:rPr lang="de-CH" smtClean="0"/>
              <a:t>01.02.2023</a:t>
            </a:fld>
            <a:endParaRPr lang="de-CH"/>
          </a:p>
        </p:txBody>
      </p:sp>
      <p:sp>
        <p:nvSpPr>
          <p:cNvPr id="5" name="Fußzeilenplatzhalter 4">
            <a:extLst>
              <a:ext uri="{FF2B5EF4-FFF2-40B4-BE49-F238E27FC236}">
                <a16:creationId xmlns:a16="http://schemas.microsoft.com/office/drawing/2014/main" id="{66EB3CD2-BCC3-4C52-C69C-205437669C81}"/>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EDB1290-B56B-AF8E-9ACA-C28652C38638}"/>
              </a:ext>
            </a:extLst>
          </p:cNvPr>
          <p:cNvSpPr>
            <a:spLocks noGrp="1"/>
          </p:cNvSpPr>
          <p:nvPr>
            <p:ph type="sldNum" sz="quarter" idx="12"/>
          </p:nvPr>
        </p:nvSpPr>
        <p:spPr/>
        <p:txBody>
          <a:bodyPr/>
          <a:lstStyle/>
          <a:p>
            <a:fld id="{1FE4FE14-00B1-4885-A29D-BDE8EFB385D1}" type="slidenum">
              <a:rPr lang="de-CH" smtClean="0"/>
              <a:t>‹Nr.›</a:t>
            </a:fld>
            <a:endParaRPr lang="de-CH"/>
          </a:p>
        </p:txBody>
      </p:sp>
    </p:spTree>
    <p:extLst>
      <p:ext uri="{BB962C8B-B14F-4D97-AF65-F5344CB8AC3E}">
        <p14:creationId xmlns:p14="http://schemas.microsoft.com/office/powerpoint/2010/main" val="1687124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903B87F8-62BB-4103-8132-8A3D00B7668F}"/>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83E79794-734C-4260-F1E7-ECD0C3EB5899}"/>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E7538932-3780-44CE-BDC8-59FEAC172C89}"/>
              </a:ext>
            </a:extLst>
          </p:cNvPr>
          <p:cNvSpPr>
            <a:spLocks noGrp="1"/>
          </p:cNvSpPr>
          <p:nvPr>
            <p:ph type="dt" sz="half" idx="10"/>
          </p:nvPr>
        </p:nvSpPr>
        <p:spPr/>
        <p:txBody>
          <a:bodyPr/>
          <a:lstStyle/>
          <a:p>
            <a:fld id="{649A8FA3-B65F-49A9-AE56-C1237837CFE1}" type="datetimeFigureOut">
              <a:rPr lang="de-CH" smtClean="0"/>
              <a:t>01.02.2023</a:t>
            </a:fld>
            <a:endParaRPr lang="de-CH"/>
          </a:p>
        </p:txBody>
      </p:sp>
      <p:sp>
        <p:nvSpPr>
          <p:cNvPr id="5" name="Fußzeilenplatzhalter 4">
            <a:extLst>
              <a:ext uri="{FF2B5EF4-FFF2-40B4-BE49-F238E27FC236}">
                <a16:creationId xmlns:a16="http://schemas.microsoft.com/office/drawing/2014/main" id="{6DDD6327-9DBD-F65F-C002-5028E517468C}"/>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15024E35-670A-7197-5F2D-7880A937B224}"/>
              </a:ext>
            </a:extLst>
          </p:cNvPr>
          <p:cNvSpPr>
            <a:spLocks noGrp="1"/>
          </p:cNvSpPr>
          <p:nvPr>
            <p:ph type="sldNum" sz="quarter" idx="12"/>
          </p:nvPr>
        </p:nvSpPr>
        <p:spPr/>
        <p:txBody>
          <a:bodyPr/>
          <a:lstStyle/>
          <a:p>
            <a:fld id="{1FE4FE14-00B1-4885-A29D-BDE8EFB385D1}" type="slidenum">
              <a:rPr lang="de-CH" smtClean="0"/>
              <a:t>‹Nr.›</a:t>
            </a:fld>
            <a:endParaRPr lang="de-CH"/>
          </a:p>
        </p:txBody>
      </p:sp>
    </p:spTree>
    <p:extLst>
      <p:ext uri="{BB962C8B-B14F-4D97-AF65-F5344CB8AC3E}">
        <p14:creationId xmlns:p14="http://schemas.microsoft.com/office/powerpoint/2010/main" val="1973063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fld id="{DC057099-1CE3-40EE-9ACD-848C2F008E2C}" type="datetime1">
              <a:rPr lang="en-US" smtClean="0">
                <a:solidFill>
                  <a:srgbClr val="000000"/>
                </a:solidFill>
              </a:rPr>
              <a:t>2/1/2023</a:t>
            </a:fld>
            <a:endParaRPr lang="de-CH">
              <a:solidFill>
                <a:srgbClr val="000000"/>
              </a:solidFill>
            </a:endParaRPr>
          </a:p>
        </p:txBody>
      </p:sp>
      <p:sp>
        <p:nvSpPr>
          <p:cNvPr id="3" name="Fußzeilenplatzhalter 2"/>
          <p:cNvSpPr>
            <a:spLocks noGrp="1"/>
          </p:cNvSpPr>
          <p:nvPr>
            <p:ph type="ftr" sz="quarter" idx="11"/>
          </p:nvPr>
        </p:nvSpPr>
        <p:spPr/>
        <p:txBody>
          <a:bodyPr/>
          <a:lstStyle>
            <a:lvl1pPr>
              <a:defRPr/>
            </a:lvl1pPr>
          </a:lstStyle>
          <a:p>
            <a:r>
              <a:rPr lang="de-DE">
                <a:solidFill>
                  <a:srgbClr val="000000"/>
                </a:solidFill>
              </a:rPr>
              <a:t>Corina Richter, Bezirksschule Bremgarten 2023</a:t>
            </a:r>
            <a:endParaRPr lang="de-CH">
              <a:solidFill>
                <a:srgbClr val="000000"/>
              </a:solidFill>
            </a:endParaRPr>
          </a:p>
        </p:txBody>
      </p:sp>
      <p:sp>
        <p:nvSpPr>
          <p:cNvPr id="4" name="Foliennummernplatzhalter 3"/>
          <p:cNvSpPr>
            <a:spLocks noGrp="1"/>
          </p:cNvSpPr>
          <p:nvPr>
            <p:ph type="sldNum" sz="quarter" idx="12"/>
          </p:nvPr>
        </p:nvSpPr>
        <p:spPr/>
        <p:txBody>
          <a:bodyPr/>
          <a:lstStyle>
            <a:lvl1pPr>
              <a:defRPr/>
            </a:lvl1pPr>
          </a:lstStyle>
          <a:p>
            <a:fld id="{351188DD-6605-4EF4-9E67-B567F731CE68}" type="slidenum">
              <a:rPr lang="de-CH">
                <a:solidFill>
                  <a:srgbClr val="000000"/>
                </a:solidFill>
              </a:rPr>
              <a:pPr/>
              <a:t>‹Nr.›</a:t>
            </a:fld>
            <a:endParaRPr lang="de-CH">
              <a:solidFill>
                <a:srgbClr val="000000"/>
              </a:solidFill>
            </a:endParaRPr>
          </a:p>
        </p:txBody>
      </p:sp>
      <p:sp>
        <p:nvSpPr>
          <p:cNvPr id="5" name="Rectangle 2"/>
          <p:cNvSpPr>
            <a:spLocks noGrp="1" noChangeArrowheads="1"/>
          </p:cNvSpPr>
          <p:nvPr>
            <p:ph type="title" hasCustomPrompt="1"/>
          </p:nvPr>
        </p:nvSpPr>
        <p:spPr>
          <a:xfrm>
            <a:off x="839829" y="1369296"/>
            <a:ext cx="10505102" cy="328286"/>
          </a:xfrm>
        </p:spPr>
        <p:txBody>
          <a:bodyPr/>
          <a:lstStyle>
            <a:lvl1pPr>
              <a:defRPr sz="1814" b="1" i="0" baseline="0"/>
            </a:lvl1pPr>
          </a:lstStyle>
          <a:p>
            <a:r>
              <a:rPr lang="de-DE"/>
              <a:t>Titel durch Klicken hinzufügen</a:t>
            </a:r>
          </a:p>
        </p:txBody>
      </p:sp>
      <p:sp>
        <p:nvSpPr>
          <p:cNvPr id="6" name="Rectangle 3"/>
          <p:cNvSpPr>
            <a:spLocks noGrp="1" noChangeArrowheads="1"/>
          </p:cNvSpPr>
          <p:nvPr>
            <p:ph type="body" idx="1" hasCustomPrompt="1"/>
          </p:nvPr>
        </p:nvSpPr>
        <p:spPr>
          <a:xfrm>
            <a:off x="841640" y="1992750"/>
            <a:ext cx="10505102" cy="4048855"/>
          </a:xfrm>
        </p:spPr>
        <p:txBody>
          <a:bodyPr/>
          <a:lstStyle>
            <a:lvl1pPr>
              <a:spcBef>
                <a:spcPts val="1088"/>
              </a:spcBef>
              <a:defRPr sz="1814" b="0" i="0" baseline="0"/>
            </a:lvl1pPr>
          </a:lstStyle>
          <a:p>
            <a:pPr lvl="0"/>
            <a:r>
              <a:rPr lang="de-DE"/>
              <a:t>Text durch Klicken hinzufügen</a:t>
            </a:r>
          </a:p>
        </p:txBody>
      </p:sp>
    </p:spTree>
    <p:extLst>
      <p:ext uri="{BB962C8B-B14F-4D97-AF65-F5344CB8AC3E}">
        <p14:creationId xmlns:p14="http://schemas.microsoft.com/office/powerpoint/2010/main" val="3878421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4633B0-5F83-8543-7549-6B86423ABA9A}"/>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91A3B278-7F02-C7D2-339B-15C1753EAFC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A83C43C2-B57A-7DD9-225E-D97C3091DA1E}"/>
              </a:ext>
            </a:extLst>
          </p:cNvPr>
          <p:cNvSpPr>
            <a:spLocks noGrp="1"/>
          </p:cNvSpPr>
          <p:nvPr>
            <p:ph type="dt" sz="half" idx="10"/>
          </p:nvPr>
        </p:nvSpPr>
        <p:spPr/>
        <p:txBody>
          <a:bodyPr/>
          <a:lstStyle/>
          <a:p>
            <a:fld id="{649A8FA3-B65F-49A9-AE56-C1237837CFE1}" type="datetimeFigureOut">
              <a:rPr lang="de-CH" smtClean="0"/>
              <a:t>01.02.2023</a:t>
            </a:fld>
            <a:endParaRPr lang="de-CH"/>
          </a:p>
        </p:txBody>
      </p:sp>
      <p:sp>
        <p:nvSpPr>
          <p:cNvPr id="5" name="Fußzeilenplatzhalter 4">
            <a:extLst>
              <a:ext uri="{FF2B5EF4-FFF2-40B4-BE49-F238E27FC236}">
                <a16:creationId xmlns:a16="http://schemas.microsoft.com/office/drawing/2014/main" id="{0497E900-AF8A-E603-27BF-B37006A921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A07888DD-585B-0CC7-6E54-25EEE488735F}"/>
              </a:ext>
            </a:extLst>
          </p:cNvPr>
          <p:cNvSpPr>
            <a:spLocks noGrp="1"/>
          </p:cNvSpPr>
          <p:nvPr>
            <p:ph type="sldNum" sz="quarter" idx="12"/>
          </p:nvPr>
        </p:nvSpPr>
        <p:spPr/>
        <p:txBody>
          <a:bodyPr/>
          <a:lstStyle/>
          <a:p>
            <a:fld id="{1FE4FE14-00B1-4885-A29D-BDE8EFB385D1}" type="slidenum">
              <a:rPr lang="de-CH" smtClean="0"/>
              <a:t>‹Nr.›</a:t>
            </a:fld>
            <a:endParaRPr lang="de-CH"/>
          </a:p>
        </p:txBody>
      </p:sp>
    </p:spTree>
    <p:extLst>
      <p:ext uri="{BB962C8B-B14F-4D97-AF65-F5344CB8AC3E}">
        <p14:creationId xmlns:p14="http://schemas.microsoft.com/office/powerpoint/2010/main" val="3594498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CE384A-6447-E7C8-A66B-4F9ED38DE76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820530D1-41CB-E551-2B3F-5130EECB6D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AF12EEE-04F9-D813-0EA6-D0EE7AF20D14}"/>
              </a:ext>
            </a:extLst>
          </p:cNvPr>
          <p:cNvSpPr>
            <a:spLocks noGrp="1"/>
          </p:cNvSpPr>
          <p:nvPr>
            <p:ph type="dt" sz="half" idx="10"/>
          </p:nvPr>
        </p:nvSpPr>
        <p:spPr/>
        <p:txBody>
          <a:bodyPr/>
          <a:lstStyle/>
          <a:p>
            <a:fld id="{649A8FA3-B65F-49A9-AE56-C1237837CFE1}" type="datetimeFigureOut">
              <a:rPr lang="de-CH" smtClean="0"/>
              <a:t>01.02.2023</a:t>
            </a:fld>
            <a:endParaRPr lang="de-CH"/>
          </a:p>
        </p:txBody>
      </p:sp>
      <p:sp>
        <p:nvSpPr>
          <p:cNvPr id="5" name="Fußzeilenplatzhalter 4">
            <a:extLst>
              <a:ext uri="{FF2B5EF4-FFF2-40B4-BE49-F238E27FC236}">
                <a16:creationId xmlns:a16="http://schemas.microsoft.com/office/drawing/2014/main" id="{08D86CB9-1D2E-5256-FBD9-43CF7B16C5D0}"/>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E78600F-8E34-A80B-980D-657A2EC42BFC}"/>
              </a:ext>
            </a:extLst>
          </p:cNvPr>
          <p:cNvSpPr>
            <a:spLocks noGrp="1"/>
          </p:cNvSpPr>
          <p:nvPr>
            <p:ph type="sldNum" sz="quarter" idx="12"/>
          </p:nvPr>
        </p:nvSpPr>
        <p:spPr/>
        <p:txBody>
          <a:bodyPr/>
          <a:lstStyle/>
          <a:p>
            <a:fld id="{1FE4FE14-00B1-4885-A29D-BDE8EFB385D1}" type="slidenum">
              <a:rPr lang="de-CH" smtClean="0"/>
              <a:t>‹Nr.›</a:t>
            </a:fld>
            <a:endParaRPr lang="de-CH"/>
          </a:p>
        </p:txBody>
      </p:sp>
    </p:spTree>
    <p:extLst>
      <p:ext uri="{BB962C8B-B14F-4D97-AF65-F5344CB8AC3E}">
        <p14:creationId xmlns:p14="http://schemas.microsoft.com/office/powerpoint/2010/main" val="1678027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D35D91-4C09-A701-F9DA-69B74A6C303D}"/>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934ABA4A-E18C-308E-1E22-397BB593C21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94958FD2-2622-1694-5E4E-AD60C8CE809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ED94BFF5-28C1-9694-9BB0-1E329B014BBC}"/>
              </a:ext>
            </a:extLst>
          </p:cNvPr>
          <p:cNvSpPr>
            <a:spLocks noGrp="1"/>
          </p:cNvSpPr>
          <p:nvPr>
            <p:ph type="dt" sz="half" idx="10"/>
          </p:nvPr>
        </p:nvSpPr>
        <p:spPr/>
        <p:txBody>
          <a:bodyPr/>
          <a:lstStyle/>
          <a:p>
            <a:fld id="{649A8FA3-B65F-49A9-AE56-C1237837CFE1}" type="datetimeFigureOut">
              <a:rPr lang="de-CH" smtClean="0"/>
              <a:t>01.02.2023</a:t>
            </a:fld>
            <a:endParaRPr lang="de-CH"/>
          </a:p>
        </p:txBody>
      </p:sp>
      <p:sp>
        <p:nvSpPr>
          <p:cNvPr id="6" name="Fußzeilenplatzhalter 5">
            <a:extLst>
              <a:ext uri="{FF2B5EF4-FFF2-40B4-BE49-F238E27FC236}">
                <a16:creationId xmlns:a16="http://schemas.microsoft.com/office/drawing/2014/main" id="{17A680EB-3418-0691-A75D-6A17111266B2}"/>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947DE8B2-9EBF-AEAB-6CC1-BE7A871D975F}"/>
              </a:ext>
            </a:extLst>
          </p:cNvPr>
          <p:cNvSpPr>
            <a:spLocks noGrp="1"/>
          </p:cNvSpPr>
          <p:nvPr>
            <p:ph type="sldNum" sz="quarter" idx="12"/>
          </p:nvPr>
        </p:nvSpPr>
        <p:spPr/>
        <p:txBody>
          <a:bodyPr/>
          <a:lstStyle/>
          <a:p>
            <a:fld id="{1FE4FE14-00B1-4885-A29D-BDE8EFB385D1}" type="slidenum">
              <a:rPr lang="de-CH" smtClean="0"/>
              <a:t>‹Nr.›</a:t>
            </a:fld>
            <a:endParaRPr lang="de-CH"/>
          </a:p>
        </p:txBody>
      </p:sp>
    </p:spTree>
    <p:extLst>
      <p:ext uri="{BB962C8B-B14F-4D97-AF65-F5344CB8AC3E}">
        <p14:creationId xmlns:p14="http://schemas.microsoft.com/office/powerpoint/2010/main" val="3881729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69444F-CEA7-4094-CFAE-7AC751A502AB}"/>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A0407EF2-9919-FC6E-2602-1A1EE31BB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C3F2C2C-1A42-421B-786B-417F8EF2251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A0084141-CDA9-2BD0-970C-14ED807AD2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185A10CB-DC19-6E27-4328-AAE17746E52E}"/>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B0576564-7057-73DB-39FB-BC43AFDBA3A1}"/>
              </a:ext>
            </a:extLst>
          </p:cNvPr>
          <p:cNvSpPr>
            <a:spLocks noGrp="1"/>
          </p:cNvSpPr>
          <p:nvPr>
            <p:ph type="dt" sz="half" idx="10"/>
          </p:nvPr>
        </p:nvSpPr>
        <p:spPr/>
        <p:txBody>
          <a:bodyPr/>
          <a:lstStyle/>
          <a:p>
            <a:fld id="{649A8FA3-B65F-49A9-AE56-C1237837CFE1}" type="datetimeFigureOut">
              <a:rPr lang="de-CH" smtClean="0"/>
              <a:t>01.02.2023</a:t>
            </a:fld>
            <a:endParaRPr lang="de-CH"/>
          </a:p>
        </p:txBody>
      </p:sp>
      <p:sp>
        <p:nvSpPr>
          <p:cNvPr id="8" name="Fußzeilenplatzhalter 7">
            <a:extLst>
              <a:ext uri="{FF2B5EF4-FFF2-40B4-BE49-F238E27FC236}">
                <a16:creationId xmlns:a16="http://schemas.microsoft.com/office/drawing/2014/main" id="{D8626C73-59B8-0B61-68A4-2A8C00F0AF7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5C7FA8EF-FAEE-F08F-CC5C-3E692D6F6320}"/>
              </a:ext>
            </a:extLst>
          </p:cNvPr>
          <p:cNvSpPr>
            <a:spLocks noGrp="1"/>
          </p:cNvSpPr>
          <p:nvPr>
            <p:ph type="sldNum" sz="quarter" idx="12"/>
          </p:nvPr>
        </p:nvSpPr>
        <p:spPr/>
        <p:txBody>
          <a:bodyPr/>
          <a:lstStyle/>
          <a:p>
            <a:fld id="{1FE4FE14-00B1-4885-A29D-BDE8EFB385D1}" type="slidenum">
              <a:rPr lang="de-CH" smtClean="0"/>
              <a:t>‹Nr.›</a:t>
            </a:fld>
            <a:endParaRPr lang="de-CH"/>
          </a:p>
        </p:txBody>
      </p:sp>
    </p:spTree>
    <p:extLst>
      <p:ext uri="{BB962C8B-B14F-4D97-AF65-F5344CB8AC3E}">
        <p14:creationId xmlns:p14="http://schemas.microsoft.com/office/powerpoint/2010/main" val="62057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CC5C29-180A-1D2E-AA6B-33B723A720B9}"/>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91429A59-BCAA-F953-86A1-6C916AECF948}"/>
              </a:ext>
            </a:extLst>
          </p:cNvPr>
          <p:cNvSpPr>
            <a:spLocks noGrp="1"/>
          </p:cNvSpPr>
          <p:nvPr>
            <p:ph type="dt" sz="half" idx="10"/>
          </p:nvPr>
        </p:nvSpPr>
        <p:spPr/>
        <p:txBody>
          <a:bodyPr/>
          <a:lstStyle/>
          <a:p>
            <a:fld id="{649A8FA3-B65F-49A9-AE56-C1237837CFE1}" type="datetimeFigureOut">
              <a:rPr lang="de-CH" smtClean="0"/>
              <a:t>01.02.2023</a:t>
            </a:fld>
            <a:endParaRPr lang="de-CH"/>
          </a:p>
        </p:txBody>
      </p:sp>
      <p:sp>
        <p:nvSpPr>
          <p:cNvPr id="4" name="Fußzeilenplatzhalter 3">
            <a:extLst>
              <a:ext uri="{FF2B5EF4-FFF2-40B4-BE49-F238E27FC236}">
                <a16:creationId xmlns:a16="http://schemas.microsoft.com/office/drawing/2014/main" id="{2CEF4548-9D8D-9A38-77C5-579A814CA28F}"/>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F482C668-479E-59E2-14E9-98D5F1CC50AE}"/>
              </a:ext>
            </a:extLst>
          </p:cNvPr>
          <p:cNvSpPr>
            <a:spLocks noGrp="1"/>
          </p:cNvSpPr>
          <p:nvPr>
            <p:ph type="sldNum" sz="quarter" idx="12"/>
          </p:nvPr>
        </p:nvSpPr>
        <p:spPr/>
        <p:txBody>
          <a:bodyPr/>
          <a:lstStyle/>
          <a:p>
            <a:fld id="{1FE4FE14-00B1-4885-A29D-BDE8EFB385D1}" type="slidenum">
              <a:rPr lang="de-CH" smtClean="0"/>
              <a:t>‹Nr.›</a:t>
            </a:fld>
            <a:endParaRPr lang="de-CH"/>
          </a:p>
        </p:txBody>
      </p:sp>
    </p:spTree>
    <p:extLst>
      <p:ext uri="{BB962C8B-B14F-4D97-AF65-F5344CB8AC3E}">
        <p14:creationId xmlns:p14="http://schemas.microsoft.com/office/powerpoint/2010/main" val="4017870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D972B10-E58C-E83C-722F-4D9D4F5A12E4}"/>
              </a:ext>
            </a:extLst>
          </p:cNvPr>
          <p:cNvSpPr>
            <a:spLocks noGrp="1"/>
          </p:cNvSpPr>
          <p:nvPr>
            <p:ph type="dt" sz="half" idx="10"/>
          </p:nvPr>
        </p:nvSpPr>
        <p:spPr/>
        <p:txBody>
          <a:bodyPr/>
          <a:lstStyle/>
          <a:p>
            <a:fld id="{649A8FA3-B65F-49A9-AE56-C1237837CFE1}" type="datetimeFigureOut">
              <a:rPr lang="de-CH" smtClean="0"/>
              <a:t>01.02.2023</a:t>
            </a:fld>
            <a:endParaRPr lang="de-CH"/>
          </a:p>
        </p:txBody>
      </p:sp>
      <p:sp>
        <p:nvSpPr>
          <p:cNvPr id="3" name="Fußzeilenplatzhalter 2">
            <a:extLst>
              <a:ext uri="{FF2B5EF4-FFF2-40B4-BE49-F238E27FC236}">
                <a16:creationId xmlns:a16="http://schemas.microsoft.com/office/drawing/2014/main" id="{9779000D-00C7-5339-5DD3-80F8B4DBD1ED}"/>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63AD28DA-40AB-0654-3851-D85135BECE6A}"/>
              </a:ext>
            </a:extLst>
          </p:cNvPr>
          <p:cNvSpPr>
            <a:spLocks noGrp="1"/>
          </p:cNvSpPr>
          <p:nvPr>
            <p:ph type="sldNum" sz="quarter" idx="12"/>
          </p:nvPr>
        </p:nvSpPr>
        <p:spPr/>
        <p:txBody>
          <a:bodyPr/>
          <a:lstStyle/>
          <a:p>
            <a:fld id="{1FE4FE14-00B1-4885-A29D-BDE8EFB385D1}" type="slidenum">
              <a:rPr lang="de-CH" smtClean="0"/>
              <a:t>‹Nr.›</a:t>
            </a:fld>
            <a:endParaRPr lang="de-CH"/>
          </a:p>
        </p:txBody>
      </p:sp>
    </p:spTree>
    <p:extLst>
      <p:ext uri="{BB962C8B-B14F-4D97-AF65-F5344CB8AC3E}">
        <p14:creationId xmlns:p14="http://schemas.microsoft.com/office/powerpoint/2010/main" val="896496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2B74F8-569A-53E9-898A-B484C180ED7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9B612CD9-7F57-B117-7F61-3E8C4C199A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23892404-17B2-1DED-5E31-91E7DE379A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6BED417-1166-7083-7F6C-26BA597EDD30}"/>
              </a:ext>
            </a:extLst>
          </p:cNvPr>
          <p:cNvSpPr>
            <a:spLocks noGrp="1"/>
          </p:cNvSpPr>
          <p:nvPr>
            <p:ph type="dt" sz="half" idx="10"/>
          </p:nvPr>
        </p:nvSpPr>
        <p:spPr/>
        <p:txBody>
          <a:bodyPr/>
          <a:lstStyle/>
          <a:p>
            <a:fld id="{649A8FA3-B65F-49A9-AE56-C1237837CFE1}" type="datetimeFigureOut">
              <a:rPr lang="de-CH" smtClean="0"/>
              <a:t>01.02.2023</a:t>
            </a:fld>
            <a:endParaRPr lang="de-CH"/>
          </a:p>
        </p:txBody>
      </p:sp>
      <p:sp>
        <p:nvSpPr>
          <p:cNvPr id="6" name="Fußzeilenplatzhalter 5">
            <a:extLst>
              <a:ext uri="{FF2B5EF4-FFF2-40B4-BE49-F238E27FC236}">
                <a16:creationId xmlns:a16="http://schemas.microsoft.com/office/drawing/2014/main" id="{F751ED01-7344-4DA4-C967-223C1030FE14}"/>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222F6BD-41D6-14B5-71B1-8DA49E551C52}"/>
              </a:ext>
            </a:extLst>
          </p:cNvPr>
          <p:cNvSpPr>
            <a:spLocks noGrp="1"/>
          </p:cNvSpPr>
          <p:nvPr>
            <p:ph type="sldNum" sz="quarter" idx="12"/>
          </p:nvPr>
        </p:nvSpPr>
        <p:spPr/>
        <p:txBody>
          <a:bodyPr/>
          <a:lstStyle/>
          <a:p>
            <a:fld id="{1FE4FE14-00B1-4885-A29D-BDE8EFB385D1}" type="slidenum">
              <a:rPr lang="de-CH" smtClean="0"/>
              <a:t>‹Nr.›</a:t>
            </a:fld>
            <a:endParaRPr lang="de-CH"/>
          </a:p>
        </p:txBody>
      </p:sp>
    </p:spTree>
    <p:extLst>
      <p:ext uri="{BB962C8B-B14F-4D97-AF65-F5344CB8AC3E}">
        <p14:creationId xmlns:p14="http://schemas.microsoft.com/office/powerpoint/2010/main" val="1421406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03B304-BD7D-D709-9C21-BEF3C9D0CF0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B22A79B9-0A05-A7BA-A4E0-60C5726E28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7E645B59-6489-E545-04A2-5357AC4D5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0E31BB6-FB75-A06B-4B2E-B37A8A7398E1}"/>
              </a:ext>
            </a:extLst>
          </p:cNvPr>
          <p:cNvSpPr>
            <a:spLocks noGrp="1"/>
          </p:cNvSpPr>
          <p:nvPr>
            <p:ph type="dt" sz="half" idx="10"/>
          </p:nvPr>
        </p:nvSpPr>
        <p:spPr/>
        <p:txBody>
          <a:bodyPr/>
          <a:lstStyle/>
          <a:p>
            <a:fld id="{649A8FA3-B65F-49A9-AE56-C1237837CFE1}" type="datetimeFigureOut">
              <a:rPr lang="de-CH" smtClean="0"/>
              <a:t>01.02.2023</a:t>
            </a:fld>
            <a:endParaRPr lang="de-CH"/>
          </a:p>
        </p:txBody>
      </p:sp>
      <p:sp>
        <p:nvSpPr>
          <p:cNvPr id="6" name="Fußzeilenplatzhalter 5">
            <a:extLst>
              <a:ext uri="{FF2B5EF4-FFF2-40B4-BE49-F238E27FC236}">
                <a16:creationId xmlns:a16="http://schemas.microsoft.com/office/drawing/2014/main" id="{46BB1B50-0462-2A6A-D51C-C5F3226F4EE3}"/>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9D30AD79-8C39-71FB-3982-2A95EC7CCEE7}"/>
              </a:ext>
            </a:extLst>
          </p:cNvPr>
          <p:cNvSpPr>
            <a:spLocks noGrp="1"/>
          </p:cNvSpPr>
          <p:nvPr>
            <p:ph type="sldNum" sz="quarter" idx="12"/>
          </p:nvPr>
        </p:nvSpPr>
        <p:spPr/>
        <p:txBody>
          <a:bodyPr/>
          <a:lstStyle/>
          <a:p>
            <a:fld id="{1FE4FE14-00B1-4885-A29D-BDE8EFB385D1}" type="slidenum">
              <a:rPr lang="de-CH" smtClean="0"/>
              <a:t>‹Nr.›</a:t>
            </a:fld>
            <a:endParaRPr lang="de-CH"/>
          </a:p>
        </p:txBody>
      </p:sp>
    </p:spTree>
    <p:extLst>
      <p:ext uri="{BB962C8B-B14F-4D97-AF65-F5344CB8AC3E}">
        <p14:creationId xmlns:p14="http://schemas.microsoft.com/office/powerpoint/2010/main" val="934362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18DB2E6-F79D-F0BC-8A2C-63B598810C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99354523-CA45-5A7D-E5CF-2F7CCCAB1B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BC300263-68EC-BB67-56BA-1029CC11D1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9A8FA3-B65F-49A9-AE56-C1237837CFE1}" type="datetimeFigureOut">
              <a:rPr lang="de-CH" smtClean="0"/>
              <a:t>01.02.2023</a:t>
            </a:fld>
            <a:endParaRPr lang="de-CH"/>
          </a:p>
        </p:txBody>
      </p:sp>
      <p:sp>
        <p:nvSpPr>
          <p:cNvPr id="5" name="Fußzeilenplatzhalter 4">
            <a:extLst>
              <a:ext uri="{FF2B5EF4-FFF2-40B4-BE49-F238E27FC236}">
                <a16:creationId xmlns:a16="http://schemas.microsoft.com/office/drawing/2014/main" id="{9FA3990E-5042-F984-5AC1-452555E75B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636CAE5B-BDC6-868A-4696-8F6AEC533C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E4FE14-00B1-4885-A29D-BDE8EFB385D1}" type="slidenum">
              <a:rPr lang="de-CH" smtClean="0"/>
              <a:t>‹Nr.›</a:t>
            </a:fld>
            <a:endParaRPr lang="de-CH"/>
          </a:p>
        </p:txBody>
      </p:sp>
    </p:spTree>
    <p:extLst>
      <p:ext uri="{BB962C8B-B14F-4D97-AF65-F5344CB8AC3E}">
        <p14:creationId xmlns:p14="http://schemas.microsoft.com/office/powerpoint/2010/main" val="2489582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de.agentsheets.com/Ristretto3D/public/Ristretto3D.html?nid=1223202&amp;mode=design" TargetMode="Externa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kiH3QKZ-P_4"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hyperlink" Target="https://www.youtube.com/watch?v=1lJ-944CiGs"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1drv.ms/x/s!AiGCpMDp0gFCvjnU3HYaUSPPFAh4" TargetMode="External"/><Relationship Id="rId1" Type="http://schemas.openxmlformats.org/officeDocument/2006/relationships/slideLayout" Target="../slideLayouts/slideLayout2.xml"/><Relationship Id="rId5" Type="http://schemas.openxmlformats.org/officeDocument/2006/relationships/hyperlink" Target="https://gorchfockschule.bremerhaven.de/de/foerderverein-der-gorch-fock-schule" TargetMode="External"/><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hyperlink" Target="http://https/www.spiegel.de/deinspiegel/games-so-erkennst-du-ein-gutes-videospiel-fuer-kinder-erklaert-a-00000000-0002-0001-0000-000174270865" TargetMode="External"/><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hyperlink" Target="https://scalablegamedesign.ch/" TargetMode="External"/><Relationship Id="rId5" Type="http://schemas.openxmlformats.org/officeDocument/2006/relationships/image" Target="../media/image12.png"/><Relationship Id="rId4" Type="http://schemas.openxmlformats.org/officeDocument/2006/relationships/hyperlink" Target="file:///C:\Users\CoRi\Downloads\02cda38a%20(1).mp4"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1E559A8-BBA9-4B9E-94B4-F1CAF18332CA}"/>
              </a:ext>
            </a:extLst>
          </p:cNvPr>
          <p:cNvSpPr>
            <a:spLocks noGrp="1"/>
          </p:cNvSpPr>
          <p:nvPr>
            <p:ph type="ctrTitle"/>
          </p:nvPr>
        </p:nvSpPr>
        <p:spPr>
          <a:xfrm>
            <a:off x="823442" y="921715"/>
            <a:ext cx="5163022" cy="2635993"/>
          </a:xfrm>
        </p:spPr>
        <p:txBody>
          <a:bodyPr anchor="b">
            <a:normAutofit/>
          </a:bodyPr>
          <a:lstStyle/>
          <a:p>
            <a:pPr algn="l"/>
            <a:r>
              <a:rPr lang="de-CH" sz="4800"/>
              <a:t>Game Design im Unterricht</a:t>
            </a:r>
          </a:p>
        </p:txBody>
      </p:sp>
      <p:sp>
        <p:nvSpPr>
          <p:cNvPr id="14" name="Rectangle 13">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Untertitel 2">
            <a:extLst>
              <a:ext uri="{FF2B5EF4-FFF2-40B4-BE49-F238E27FC236}">
                <a16:creationId xmlns:a16="http://schemas.microsoft.com/office/drawing/2014/main" id="{43629F4E-C5CD-4BC2-4477-4315353DC201}"/>
              </a:ext>
            </a:extLst>
          </p:cNvPr>
          <p:cNvSpPr>
            <a:spLocks noGrp="1"/>
          </p:cNvSpPr>
          <p:nvPr>
            <p:ph type="subTitle" idx="1"/>
          </p:nvPr>
        </p:nvSpPr>
        <p:spPr>
          <a:xfrm>
            <a:off x="823442" y="4541263"/>
            <a:ext cx="4662957" cy="1395022"/>
          </a:xfrm>
        </p:spPr>
        <p:txBody>
          <a:bodyPr anchor="t">
            <a:normAutofit/>
          </a:bodyPr>
          <a:lstStyle/>
          <a:p>
            <a:pPr algn="l"/>
            <a:r>
              <a:rPr lang="de-CH">
                <a:solidFill>
                  <a:srgbClr val="FFFFFF"/>
                </a:solidFill>
              </a:rPr>
              <a:t>Kreativität</a:t>
            </a:r>
          </a:p>
        </p:txBody>
      </p:sp>
      <p:sp>
        <p:nvSpPr>
          <p:cNvPr id="7" name="Fußzeilenplatzhalter 6">
            <a:extLst>
              <a:ext uri="{FF2B5EF4-FFF2-40B4-BE49-F238E27FC236}">
                <a16:creationId xmlns:a16="http://schemas.microsoft.com/office/drawing/2014/main" id="{248EC067-BE49-6BA8-7C04-1B57EDEE7E97}"/>
              </a:ext>
            </a:extLst>
          </p:cNvPr>
          <p:cNvSpPr>
            <a:spLocks noGrp="1"/>
          </p:cNvSpPr>
          <p:nvPr>
            <p:ph type="ftr" sz="quarter" idx="11"/>
          </p:nvPr>
        </p:nvSpPr>
        <p:spPr>
          <a:xfrm rot="5400000">
            <a:off x="-1621253" y="1794989"/>
            <a:ext cx="3699705" cy="365760"/>
          </a:xfrm>
        </p:spPr>
        <p:txBody>
          <a:bodyPr>
            <a:normAutofit/>
          </a:bodyPr>
          <a:lstStyle/>
          <a:p>
            <a:pPr algn="l">
              <a:spcAft>
                <a:spcPts val="600"/>
              </a:spcAft>
            </a:pPr>
            <a:r>
              <a:rPr lang="de-DE" sz="1100">
                <a:solidFill>
                  <a:schemeClr val="tx1">
                    <a:lumMod val="50000"/>
                    <a:lumOff val="50000"/>
                  </a:schemeClr>
                </a:solidFill>
              </a:rPr>
              <a:t>Corina Richter, Bezirksschule Bremgarten 2023</a:t>
            </a:r>
            <a:endParaRPr lang="en-US" sz="1100">
              <a:solidFill>
                <a:schemeClr val="tx1">
                  <a:lumMod val="50000"/>
                  <a:lumOff val="50000"/>
                </a:schemeClr>
              </a:solidFill>
            </a:endParaRPr>
          </a:p>
        </p:txBody>
      </p:sp>
      <p:pic>
        <p:nvPicPr>
          <p:cNvPr id="6" name="Grafik 5">
            <a:extLst>
              <a:ext uri="{FF2B5EF4-FFF2-40B4-BE49-F238E27FC236}">
                <a16:creationId xmlns:a16="http://schemas.microsoft.com/office/drawing/2014/main" id="{2DDF04C3-92AD-B496-24A7-9899D2DD9B15}"/>
              </a:ext>
            </a:extLst>
          </p:cNvPr>
          <p:cNvPicPr>
            <a:picLocks noChangeAspect="1"/>
          </p:cNvPicPr>
          <p:nvPr/>
        </p:nvPicPr>
        <p:blipFill>
          <a:blip r:embed="rId2"/>
          <a:stretch>
            <a:fillRect/>
          </a:stretch>
        </p:blipFill>
        <p:spPr>
          <a:xfrm>
            <a:off x="6573907" y="1116709"/>
            <a:ext cx="5163022" cy="4246583"/>
          </a:xfrm>
          <a:prstGeom prst="rect">
            <a:avLst/>
          </a:prstGeom>
          <a:solidFill>
            <a:srgbClr val="FFFFFF">
              <a:shade val="85000"/>
            </a:srgbClr>
          </a:solidFill>
        </p:spPr>
      </p:pic>
      <p:sp>
        <p:nvSpPr>
          <p:cNvPr id="20" name="Rectangle 19">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957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ußzeilenplatzhalter 1">
            <a:extLst>
              <a:ext uri="{FF2B5EF4-FFF2-40B4-BE49-F238E27FC236}">
                <a16:creationId xmlns:a16="http://schemas.microsoft.com/office/drawing/2014/main" id="{F550B14E-FD98-7D13-728C-031585363CBD}"/>
              </a:ext>
            </a:extLst>
          </p:cNvPr>
          <p:cNvSpPr>
            <a:spLocks noGrp="1"/>
          </p:cNvSpPr>
          <p:nvPr>
            <p:ph type="ftr" sz="quarter" idx="11"/>
          </p:nvPr>
        </p:nvSpPr>
        <p:spPr>
          <a:xfrm rot="5400000">
            <a:off x="-1828800" y="2002536"/>
            <a:ext cx="4114800" cy="365125"/>
          </a:xfrm>
        </p:spPr>
        <p:txBody>
          <a:bodyPr>
            <a:normAutofit/>
          </a:bodyPr>
          <a:lstStyle/>
          <a:p>
            <a:pPr algn="l">
              <a:spcAft>
                <a:spcPts val="600"/>
              </a:spcAft>
            </a:pPr>
            <a:r>
              <a:rPr lang="de-DE" sz="1100">
                <a:solidFill>
                  <a:srgbClr val="FFFFFF"/>
                </a:solidFill>
              </a:rPr>
              <a:t>Corina Richter, Bezirksschule Bremgarten 2023</a:t>
            </a:r>
            <a:endParaRPr lang="en-US" sz="1100">
              <a:solidFill>
                <a:srgbClr val="FFFFFF"/>
              </a:solidFill>
            </a:endParaRPr>
          </a:p>
        </p:txBody>
      </p:sp>
      <p:pic>
        <p:nvPicPr>
          <p:cNvPr id="3" name="Grafik 2">
            <a:extLst>
              <a:ext uri="{FF2B5EF4-FFF2-40B4-BE49-F238E27FC236}">
                <a16:creationId xmlns:a16="http://schemas.microsoft.com/office/drawing/2014/main" id="{495CA655-6DE8-445D-B36D-96D6EFBD1E4D}"/>
              </a:ext>
            </a:extLst>
          </p:cNvPr>
          <p:cNvPicPr>
            <a:picLocks noChangeAspect="1"/>
          </p:cNvPicPr>
          <p:nvPr/>
        </p:nvPicPr>
        <p:blipFill rotWithShape="1">
          <a:blip r:embed="rId3"/>
          <a:srcRect t="13403" b="7268"/>
          <a:stretch/>
        </p:blipFill>
        <p:spPr>
          <a:xfrm>
            <a:off x="2078656" y="457200"/>
            <a:ext cx="8034687" cy="5943600"/>
          </a:xfrm>
          <a:prstGeom prst="rect">
            <a:avLst/>
          </a:prstGeom>
        </p:spPr>
      </p:pic>
    </p:spTree>
    <p:extLst>
      <p:ext uri="{BB962C8B-B14F-4D97-AF65-F5344CB8AC3E}">
        <p14:creationId xmlns:p14="http://schemas.microsoft.com/office/powerpoint/2010/main" val="3055812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ußzeilenplatzhalter 1">
            <a:extLst>
              <a:ext uri="{FF2B5EF4-FFF2-40B4-BE49-F238E27FC236}">
                <a16:creationId xmlns:a16="http://schemas.microsoft.com/office/drawing/2014/main" id="{BC088A2A-4B3A-CECE-54D4-E6EAE2EFADFF}"/>
              </a:ext>
            </a:extLst>
          </p:cNvPr>
          <p:cNvSpPr>
            <a:spLocks noGrp="1"/>
          </p:cNvSpPr>
          <p:nvPr>
            <p:ph type="ftr" sz="quarter" idx="11"/>
          </p:nvPr>
        </p:nvSpPr>
        <p:spPr>
          <a:xfrm rot="5400000">
            <a:off x="-1828800" y="2002536"/>
            <a:ext cx="4114800" cy="365125"/>
          </a:xfrm>
        </p:spPr>
        <p:txBody>
          <a:bodyPr>
            <a:normAutofit/>
          </a:bodyPr>
          <a:lstStyle/>
          <a:p>
            <a:pPr algn="l">
              <a:spcAft>
                <a:spcPts val="600"/>
              </a:spcAft>
            </a:pPr>
            <a:r>
              <a:rPr lang="de-DE" sz="1100">
                <a:solidFill>
                  <a:srgbClr val="FFFFFF"/>
                </a:solidFill>
              </a:rPr>
              <a:t>Corina Richter, Bezirksschule Bremgarten 2023</a:t>
            </a:r>
            <a:endParaRPr lang="en-US" sz="1100">
              <a:solidFill>
                <a:srgbClr val="FFFFFF"/>
              </a:solidFill>
            </a:endParaRPr>
          </a:p>
        </p:txBody>
      </p:sp>
      <p:pic>
        <p:nvPicPr>
          <p:cNvPr id="3" name="Grafik 2">
            <a:extLst>
              <a:ext uri="{FF2B5EF4-FFF2-40B4-BE49-F238E27FC236}">
                <a16:creationId xmlns:a16="http://schemas.microsoft.com/office/drawing/2014/main" id="{B677C1C7-2BDC-44AF-A973-C07A3B46436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6771" b="14789"/>
          <a:stretch/>
        </p:blipFill>
        <p:spPr>
          <a:xfrm>
            <a:off x="457200" y="509771"/>
            <a:ext cx="11277600" cy="5838458"/>
          </a:xfrm>
          <a:prstGeom prst="rect">
            <a:avLst/>
          </a:prstGeom>
        </p:spPr>
      </p:pic>
    </p:spTree>
    <p:extLst>
      <p:ext uri="{BB962C8B-B14F-4D97-AF65-F5344CB8AC3E}">
        <p14:creationId xmlns:p14="http://schemas.microsoft.com/office/powerpoint/2010/main" val="1696256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ußzeilenplatzhalter 1">
            <a:extLst>
              <a:ext uri="{FF2B5EF4-FFF2-40B4-BE49-F238E27FC236}">
                <a16:creationId xmlns:a16="http://schemas.microsoft.com/office/drawing/2014/main" id="{BB6731E0-583D-CE97-45AD-01C698F6601B}"/>
              </a:ext>
            </a:extLst>
          </p:cNvPr>
          <p:cNvSpPr>
            <a:spLocks noGrp="1"/>
          </p:cNvSpPr>
          <p:nvPr>
            <p:ph type="ftr" sz="quarter" idx="11"/>
          </p:nvPr>
        </p:nvSpPr>
        <p:spPr>
          <a:xfrm rot="5400000">
            <a:off x="-1828800" y="2002536"/>
            <a:ext cx="4114800" cy="365125"/>
          </a:xfrm>
        </p:spPr>
        <p:txBody>
          <a:bodyPr>
            <a:normAutofit/>
          </a:bodyPr>
          <a:lstStyle/>
          <a:p>
            <a:pPr algn="l">
              <a:spcAft>
                <a:spcPts val="600"/>
              </a:spcAft>
            </a:pPr>
            <a:r>
              <a:rPr lang="de-DE" sz="1100">
                <a:solidFill>
                  <a:srgbClr val="FFFFFF"/>
                </a:solidFill>
              </a:rPr>
              <a:t>Corina Richter, Bezirksschule Bremgarten 2023</a:t>
            </a:r>
            <a:endParaRPr lang="en-US" sz="1100">
              <a:solidFill>
                <a:srgbClr val="FFFFFF"/>
              </a:solidFill>
            </a:endParaRPr>
          </a:p>
        </p:txBody>
      </p:sp>
      <p:pic>
        <p:nvPicPr>
          <p:cNvPr id="3" name="Grafik 2">
            <a:extLst>
              <a:ext uri="{FF2B5EF4-FFF2-40B4-BE49-F238E27FC236}">
                <a16:creationId xmlns:a16="http://schemas.microsoft.com/office/drawing/2014/main" id="{F9285213-D919-4CB7-A311-E9910BEAF0BC}"/>
              </a:ext>
            </a:extLst>
          </p:cNvPr>
          <p:cNvPicPr>
            <a:picLocks noChangeAspect="1"/>
          </p:cNvPicPr>
          <p:nvPr/>
        </p:nvPicPr>
        <p:blipFill rotWithShape="1">
          <a:blip r:embed="rId3"/>
          <a:srcRect t="9831" b="11509"/>
          <a:stretch/>
        </p:blipFill>
        <p:spPr>
          <a:xfrm>
            <a:off x="457200" y="457200"/>
            <a:ext cx="11277600" cy="5943600"/>
          </a:xfrm>
          <a:prstGeom prst="rect">
            <a:avLst/>
          </a:prstGeom>
        </p:spPr>
      </p:pic>
    </p:spTree>
    <p:extLst>
      <p:ext uri="{BB962C8B-B14F-4D97-AF65-F5344CB8AC3E}">
        <p14:creationId xmlns:p14="http://schemas.microsoft.com/office/powerpoint/2010/main" val="1092660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4DE1F43-410F-4A60-A2CE-092014B493B3}"/>
              </a:ext>
            </a:extLst>
          </p:cNvPr>
          <p:cNvSpPr>
            <a:spLocks noGrp="1"/>
          </p:cNvSpPr>
          <p:nvPr>
            <p:ph type="title"/>
          </p:nvPr>
        </p:nvSpPr>
        <p:spPr>
          <a:xfrm>
            <a:off x="839829" y="630621"/>
            <a:ext cx="10505102" cy="1471447"/>
          </a:xfrm>
        </p:spPr>
        <p:txBody>
          <a:bodyPr>
            <a:normAutofit/>
          </a:bodyPr>
          <a:lstStyle/>
          <a:p>
            <a:r>
              <a:rPr lang="de-CH" sz="4800" dirty="0"/>
              <a:t>Aktivität: Creative Challenge</a:t>
            </a:r>
          </a:p>
        </p:txBody>
      </p:sp>
      <p:sp>
        <p:nvSpPr>
          <p:cNvPr id="6" name="Textplatzhalter 5">
            <a:extLst>
              <a:ext uri="{FF2B5EF4-FFF2-40B4-BE49-F238E27FC236}">
                <a16:creationId xmlns:a16="http://schemas.microsoft.com/office/drawing/2014/main" id="{BF085027-7D57-495E-A02C-56C323B836AD}"/>
              </a:ext>
            </a:extLst>
          </p:cNvPr>
          <p:cNvSpPr>
            <a:spLocks noGrp="1"/>
          </p:cNvSpPr>
          <p:nvPr>
            <p:ph type="body" idx="1"/>
          </p:nvPr>
        </p:nvSpPr>
        <p:spPr>
          <a:xfrm>
            <a:off x="1531480" y="1992827"/>
            <a:ext cx="6393123" cy="4048642"/>
          </a:xfrm>
        </p:spPr>
        <p:txBody>
          <a:bodyPr/>
          <a:lstStyle/>
          <a:p>
            <a:pPr marL="0" indent="0">
              <a:spcBef>
                <a:spcPts val="0"/>
              </a:spcBef>
              <a:buNone/>
            </a:pPr>
            <a:r>
              <a:rPr lang="de-DE" sz="1632" dirty="0">
                <a:solidFill>
                  <a:srgbClr val="434343"/>
                </a:solidFill>
                <a:latin typeface="Helvetica Neue"/>
              </a:rPr>
              <a:t>Unter dem folgenden Link findest du eine </a:t>
            </a:r>
            <a:r>
              <a:rPr lang="de-DE" sz="1632" dirty="0" err="1">
                <a:solidFill>
                  <a:srgbClr val="434343"/>
                </a:solidFill>
                <a:latin typeface="Helvetica Neue"/>
              </a:rPr>
              <a:t>AgentCubes</a:t>
            </a:r>
            <a:r>
              <a:rPr lang="de-DE" sz="1632" dirty="0">
                <a:solidFill>
                  <a:srgbClr val="434343"/>
                </a:solidFill>
                <a:latin typeface="Helvetica Neue"/>
              </a:rPr>
              <a:t>-Welt mit 6 Agenten. Findest du heraus was diese Agenten tun?</a:t>
            </a:r>
          </a:p>
          <a:p>
            <a:pPr>
              <a:spcBef>
                <a:spcPts val="0"/>
              </a:spcBef>
            </a:pPr>
            <a:endParaRPr lang="de-DE" sz="1632" dirty="0">
              <a:solidFill>
                <a:srgbClr val="434343"/>
              </a:solidFill>
              <a:latin typeface="Helvetica Neue"/>
            </a:endParaRPr>
          </a:p>
          <a:p>
            <a:pPr marL="310976" indent="-310976">
              <a:spcBef>
                <a:spcPts val="0"/>
              </a:spcBef>
              <a:buFont typeface="+mj-lt"/>
              <a:buAutoNum type="arabicPeriod"/>
            </a:pPr>
            <a:r>
              <a:rPr lang="de-DE" sz="1632" dirty="0">
                <a:solidFill>
                  <a:srgbClr val="434343"/>
                </a:solidFill>
                <a:latin typeface="Helvetica Neue"/>
              </a:rPr>
              <a:t>Erschaffe mit den vorhandenen Blöcken eine neue Welt.</a:t>
            </a:r>
          </a:p>
          <a:p>
            <a:pPr marL="310976" indent="-310976">
              <a:spcBef>
                <a:spcPts val="0"/>
              </a:spcBef>
              <a:buFont typeface="+mj-lt"/>
              <a:buAutoNum type="arabicPeriod"/>
            </a:pPr>
            <a:r>
              <a:rPr lang="de-DE" sz="1632" dirty="0">
                <a:solidFill>
                  <a:srgbClr val="434343"/>
                </a:solidFill>
                <a:latin typeface="Helvetica Neue"/>
              </a:rPr>
              <a:t>Versuche herauszufinden, welches Verhalten welcher Block hat. Du darfst gerne mit deiner Tischgruppe dazu austauschen.</a:t>
            </a:r>
          </a:p>
          <a:p>
            <a:pPr marL="310976" indent="-310976">
              <a:spcBef>
                <a:spcPts val="0"/>
              </a:spcBef>
              <a:buFont typeface="+mj-lt"/>
              <a:buAutoNum type="arabicPeriod"/>
            </a:pPr>
            <a:endParaRPr lang="de-DE" sz="1632" dirty="0">
              <a:solidFill>
                <a:srgbClr val="434343"/>
              </a:solidFill>
              <a:latin typeface="Helvetica Neue"/>
            </a:endParaRPr>
          </a:p>
          <a:p>
            <a:pPr marL="310976" indent="-310976">
              <a:spcBef>
                <a:spcPts val="0"/>
              </a:spcBef>
              <a:buFont typeface="+mj-lt"/>
              <a:buAutoNum type="arabicPeriod"/>
            </a:pPr>
            <a:endParaRPr lang="de-DE" sz="1632" dirty="0">
              <a:solidFill>
                <a:srgbClr val="434343"/>
              </a:solidFill>
              <a:latin typeface="Helvetica Neue"/>
            </a:endParaRPr>
          </a:p>
          <a:p>
            <a:pPr marL="310976" indent="-310976">
              <a:spcBef>
                <a:spcPts val="0"/>
              </a:spcBef>
              <a:buFont typeface="+mj-lt"/>
              <a:buAutoNum type="arabicPeriod"/>
            </a:pPr>
            <a:endParaRPr lang="de-DE" sz="1632" dirty="0">
              <a:solidFill>
                <a:srgbClr val="434343"/>
              </a:solidFill>
              <a:latin typeface="Helvetica Neue"/>
            </a:endParaRPr>
          </a:p>
          <a:p>
            <a:pPr marL="310976" indent="-310976">
              <a:spcBef>
                <a:spcPts val="0"/>
              </a:spcBef>
              <a:buFont typeface="+mj-lt"/>
              <a:buAutoNum type="arabicPeriod"/>
            </a:pPr>
            <a:endParaRPr lang="de-DE" sz="1632" dirty="0">
              <a:solidFill>
                <a:srgbClr val="434343"/>
              </a:solidFill>
              <a:latin typeface="Helvetica Neue"/>
            </a:endParaRPr>
          </a:p>
          <a:p>
            <a:pPr marL="310976" indent="-310976">
              <a:spcBef>
                <a:spcPts val="0"/>
              </a:spcBef>
              <a:buFont typeface="+mj-lt"/>
              <a:buAutoNum type="arabicPeriod"/>
            </a:pPr>
            <a:endParaRPr lang="de-DE" sz="1632" dirty="0">
              <a:solidFill>
                <a:srgbClr val="434343"/>
              </a:solidFill>
              <a:latin typeface="Helvetica Neue"/>
            </a:endParaRPr>
          </a:p>
          <a:p>
            <a:pPr marL="310976" indent="-310976">
              <a:spcBef>
                <a:spcPts val="0"/>
              </a:spcBef>
              <a:buFont typeface="+mj-lt"/>
              <a:buAutoNum type="arabicPeriod"/>
            </a:pPr>
            <a:endParaRPr lang="de-DE" sz="1632" dirty="0">
              <a:solidFill>
                <a:srgbClr val="434343"/>
              </a:solidFill>
              <a:latin typeface="Helvetica Neue"/>
            </a:endParaRPr>
          </a:p>
          <a:p>
            <a:pPr>
              <a:spcBef>
                <a:spcPts val="0"/>
              </a:spcBef>
            </a:pPr>
            <a:r>
              <a:rPr lang="de-DE" sz="1632" dirty="0">
                <a:solidFill>
                  <a:srgbClr val="434343"/>
                </a:solidFill>
                <a:latin typeface="Helvetica Neue"/>
              </a:rPr>
              <a:t>PS.: Wenn du vorher eingeloggt warst, kannst du das Projekt klonen und es verändern.</a:t>
            </a:r>
            <a:endParaRPr lang="de-DE" dirty="0">
              <a:effectLst/>
            </a:endParaRPr>
          </a:p>
          <a:p>
            <a:endParaRPr lang="de-CH" dirty="0"/>
          </a:p>
        </p:txBody>
      </p:sp>
      <p:sp>
        <p:nvSpPr>
          <p:cNvPr id="7" name="Rectangle 1">
            <a:extLst>
              <a:ext uri="{FF2B5EF4-FFF2-40B4-BE49-F238E27FC236}">
                <a16:creationId xmlns:a16="http://schemas.microsoft.com/office/drawing/2014/main" id="{0CABEA8C-6934-4E86-AA5C-84E82938CD5F}"/>
              </a:ext>
            </a:extLst>
          </p:cNvPr>
          <p:cNvSpPr>
            <a:spLocks noChangeArrowheads="1"/>
          </p:cNvSpPr>
          <p:nvPr/>
        </p:nvSpPr>
        <p:spPr bwMode="auto">
          <a:xfrm>
            <a:off x="2087477" y="3752144"/>
            <a:ext cx="6065923" cy="921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2931" tIns="41465" rIns="82931" bIns="41465" numCol="1" anchor="ctr" anchorCtr="0" compatLnSpc="1">
            <a:prstTxWarp prst="textNoShape">
              <a:avLst/>
            </a:prstTxWarp>
            <a:spAutoFit/>
          </a:bodyPr>
          <a:lstStyle/>
          <a:p>
            <a:pPr defTabSz="829269" eaLnBrk="0" fontAlgn="base" hangingPunct="0">
              <a:spcBef>
                <a:spcPct val="0"/>
              </a:spcBef>
              <a:spcAft>
                <a:spcPct val="0"/>
              </a:spcAft>
            </a:pPr>
            <a:r>
              <a:rPr lang="de-DE" altLang="de-DE" sz="2177" dirty="0">
                <a:solidFill>
                  <a:srgbClr val="1C3678"/>
                </a:solidFill>
                <a:latin typeface="Arial" panose="020B0604020202020204" pitchFamily="34" charset="0"/>
                <a:ea typeface="Helvetica Neue"/>
                <a:hlinkClick r:id="rId2"/>
              </a:rPr>
              <a:t>Link zum Agentcubes Projekt</a:t>
            </a:r>
            <a:endParaRPr lang="de-DE" altLang="de-DE" sz="952" dirty="0">
              <a:latin typeface="Arial" panose="020B0604020202020204" pitchFamily="34" charset="0"/>
            </a:endParaRPr>
          </a:p>
          <a:p>
            <a:pPr defTabSz="829269" eaLnBrk="0" fontAlgn="base" hangingPunct="0">
              <a:spcBef>
                <a:spcPct val="0"/>
              </a:spcBef>
              <a:spcAft>
                <a:spcPct val="0"/>
              </a:spcAft>
            </a:pPr>
            <a:br>
              <a:rPr lang="de-DE" altLang="de-DE" sz="1632" dirty="0">
                <a:latin typeface="Arial" panose="020B0604020202020204" pitchFamily="34" charset="0"/>
              </a:rPr>
            </a:br>
            <a:endParaRPr lang="de-DE" altLang="de-DE" sz="1632" dirty="0">
              <a:latin typeface="Arial" panose="020B0604020202020204" pitchFamily="34" charset="0"/>
            </a:endParaRPr>
          </a:p>
        </p:txBody>
      </p:sp>
      <p:pic>
        <p:nvPicPr>
          <p:cNvPr id="1026" name="Picture 2">
            <a:extLst>
              <a:ext uri="{FF2B5EF4-FFF2-40B4-BE49-F238E27FC236}">
                <a16:creationId xmlns:a16="http://schemas.microsoft.com/office/drawing/2014/main" id="{985D423E-C72A-449A-9834-6A9C9A9B6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809" y="4212687"/>
            <a:ext cx="1123023" cy="112302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a:extLst>
              <a:ext uri="{FF2B5EF4-FFF2-40B4-BE49-F238E27FC236}">
                <a16:creationId xmlns:a16="http://schemas.microsoft.com/office/drawing/2014/main" id="{4D1BDE15-436D-4F6F-8148-CD6350CBFE2D}"/>
              </a:ext>
            </a:extLst>
          </p:cNvPr>
          <p:cNvPicPr>
            <a:picLocks noChangeAspect="1"/>
          </p:cNvPicPr>
          <p:nvPr/>
        </p:nvPicPr>
        <p:blipFill>
          <a:blip r:embed="rId4"/>
          <a:stretch>
            <a:fillRect/>
          </a:stretch>
        </p:blipFill>
        <p:spPr>
          <a:xfrm>
            <a:off x="9753204" y="191055"/>
            <a:ext cx="1450687" cy="4767426"/>
          </a:xfrm>
          <a:prstGeom prst="rect">
            <a:avLst/>
          </a:prstGeom>
        </p:spPr>
      </p:pic>
    </p:spTree>
    <p:extLst>
      <p:ext uri="{BB962C8B-B14F-4D97-AF65-F5344CB8AC3E}">
        <p14:creationId xmlns:p14="http://schemas.microsoft.com/office/powerpoint/2010/main" val="3320275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1BAE45B1-CF63-4C35-9AAF-F0CC4780866A}"/>
              </a:ext>
            </a:extLst>
          </p:cNvPr>
          <p:cNvSpPr>
            <a:spLocks noGrp="1"/>
          </p:cNvSpPr>
          <p:nvPr>
            <p:ph type="ftr" sz="quarter" idx="11"/>
          </p:nvPr>
        </p:nvSpPr>
        <p:spPr/>
        <p:txBody>
          <a:bodyPr/>
          <a:lstStyle/>
          <a:p>
            <a:r>
              <a:rPr lang="de-DE">
                <a:solidFill>
                  <a:srgbClr val="000000"/>
                </a:solidFill>
              </a:rPr>
              <a:t>Corina Richter, Bezirksschule Bremgarten 2023</a:t>
            </a:r>
            <a:endParaRPr lang="de-CH">
              <a:solidFill>
                <a:srgbClr val="000000"/>
              </a:solidFill>
            </a:endParaRPr>
          </a:p>
        </p:txBody>
      </p:sp>
      <p:pic>
        <p:nvPicPr>
          <p:cNvPr id="8" name="Grafik 7">
            <a:extLst>
              <a:ext uri="{FF2B5EF4-FFF2-40B4-BE49-F238E27FC236}">
                <a16:creationId xmlns:a16="http://schemas.microsoft.com/office/drawing/2014/main" id="{394A5C79-85B6-45BD-B6F7-B30495544DAD}"/>
              </a:ext>
            </a:extLst>
          </p:cNvPr>
          <p:cNvPicPr>
            <a:picLocks noChangeAspect="1"/>
          </p:cNvPicPr>
          <p:nvPr/>
        </p:nvPicPr>
        <p:blipFill>
          <a:blip r:embed="rId2"/>
          <a:stretch>
            <a:fillRect/>
          </a:stretch>
        </p:blipFill>
        <p:spPr>
          <a:xfrm>
            <a:off x="0" y="36479"/>
            <a:ext cx="12192000" cy="6785042"/>
          </a:xfrm>
          <a:prstGeom prst="rect">
            <a:avLst/>
          </a:prstGeom>
        </p:spPr>
      </p:pic>
    </p:spTree>
    <p:extLst>
      <p:ext uri="{BB962C8B-B14F-4D97-AF65-F5344CB8AC3E}">
        <p14:creationId xmlns:p14="http://schemas.microsoft.com/office/powerpoint/2010/main" val="1146691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Grafik 2" descr="Ein Bild, das Text, Screenshot, drinnen, Computer enthält.&#10;&#10;Automatisch generierte Beschreibung">
            <a:extLst>
              <a:ext uri="{FF2B5EF4-FFF2-40B4-BE49-F238E27FC236}">
                <a16:creationId xmlns:a16="http://schemas.microsoft.com/office/drawing/2014/main" id="{F0AA5ED5-42A2-496D-9B9E-509D205E9DF9}"/>
              </a:ext>
            </a:extLst>
          </p:cNvPr>
          <p:cNvPicPr>
            <a:picLocks noChangeAspect="1"/>
          </p:cNvPicPr>
          <p:nvPr/>
        </p:nvPicPr>
        <p:blipFill>
          <a:blip r:embed="rId3"/>
          <a:stretch>
            <a:fillRect/>
          </a:stretch>
        </p:blipFill>
        <p:spPr>
          <a:xfrm>
            <a:off x="457200" y="849249"/>
            <a:ext cx="11277600" cy="5159502"/>
          </a:xfrm>
          <a:prstGeom prst="rect">
            <a:avLst/>
          </a:prstGeom>
        </p:spPr>
      </p:pic>
      <p:cxnSp>
        <p:nvCxnSpPr>
          <p:cNvPr id="5" name="Gerade Verbindung mit Pfeil 4">
            <a:extLst>
              <a:ext uri="{FF2B5EF4-FFF2-40B4-BE49-F238E27FC236}">
                <a16:creationId xmlns:a16="http://schemas.microsoft.com/office/drawing/2014/main" id="{0F452169-0AC3-410F-B196-DC8F9953A16A}"/>
              </a:ext>
            </a:extLst>
          </p:cNvPr>
          <p:cNvCxnSpPr/>
          <p:nvPr/>
        </p:nvCxnSpPr>
        <p:spPr>
          <a:xfrm>
            <a:off x="190500" y="3911600"/>
            <a:ext cx="558800" cy="16891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 Verbindung mit Pfeil 6">
            <a:extLst>
              <a:ext uri="{FF2B5EF4-FFF2-40B4-BE49-F238E27FC236}">
                <a16:creationId xmlns:a16="http://schemas.microsoft.com/office/drawing/2014/main" id="{67BBE741-FDAB-4771-803A-A836BF2A9638}"/>
              </a:ext>
            </a:extLst>
          </p:cNvPr>
          <p:cNvCxnSpPr/>
          <p:nvPr/>
        </p:nvCxnSpPr>
        <p:spPr>
          <a:xfrm flipH="1" flipV="1">
            <a:off x="850900" y="1765300"/>
            <a:ext cx="241300" cy="12192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feld 8">
            <a:extLst>
              <a:ext uri="{FF2B5EF4-FFF2-40B4-BE49-F238E27FC236}">
                <a16:creationId xmlns:a16="http://schemas.microsoft.com/office/drawing/2014/main" id="{1D40B434-9588-4FEE-94B0-C404AFB5FCAA}"/>
              </a:ext>
            </a:extLst>
          </p:cNvPr>
          <p:cNvSpPr txBox="1"/>
          <p:nvPr/>
        </p:nvSpPr>
        <p:spPr>
          <a:xfrm>
            <a:off x="635000" y="2984500"/>
            <a:ext cx="1346200" cy="369332"/>
          </a:xfrm>
          <a:prstGeom prst="rect">
            <a:avLst/>
          </a:prstGeom>
          <a:noFill/>
        </p:spPr>
        <p:txBody>
          <a:bodyPr wrap="square" rtlCol="0">
            <a:spAutoFit/>
          </a:bodyPr>
          <a:lstStyle/>
          <a:p>
            <a:r>
              <a:rPr lang="de-CH" dirty="0">
                <a:highlight>
                  <a:srgbClr val="FFFF00"/>
                </a:highlight>
              </a:rPr>
              <a:t>Doppelklick</a:t>
            </a:r>
          </a:p>
        </p:txBody>
      </p:sp>
      <p:sp>
        <p:nvSpPr>
          <p:cNvPr id="11" name="Textfeld 10">
            <a:extLst>
              <a:ext uri="{FF2B5EF4-FFF2-40B4-BE49-F238E27FC236}">
                <a16:creationId xmlns:a16="http://schemas.microsoft.com/office/drawing/2014/main" id="{8B3160D2-0327-428F-855F-2F325F2B1AFB}"/>
              </a:ext>
            </a:extLst>
          </p:cNvPr>
          <p:cNvSpPr txBox="1"/>
          <p:nvPr/>
        </p:nvSpPr>
        <p:spPr>
          <a:xfrm>
            <a:off x="939800" y="4914900"/>
            <a:ext cx="927100" cy="369332"/>
          </a:xfrm>
          <a:prstGeom prst="rect">
            <a:avLst/>
          </a:prstGeom>
          <a:noFill/>
        </p:spPr>
        <p:txBody>
          <a:bodyPr wrap="square" rtlCol="0">
            <a:spAutoFit/>
          </a:bodyPr>
          <a:lstStyle/>
          <a:p>
            <a:r>
              <a:rPr lang="de-CH" dirty="0">
                <a:highlight>
                  <a:srgbClr val="FFFF00"/>
                </a:highlight>
              </a:rPr>
              <a:t>löschen</a:t>
            </a:r>
          </a:p>
        </p:txBody>
      </p:sp>
      <p:cxnSp>
        <p:nvCxnSpPr>
          <p:cNvPr id="15" name="Gerade Verbindung mit Pfeil 14">
            <a:extLst>
              <a:ext uri="{FF2B5EF4-FFF2-40B4-BE49-F238E27FC236}">
                <a16:creationId xmlns:a16="http://schemas.microsoft.com/office/drawing/2014/main" id="{C29F1526-AF2B-487C-9580-75AA867DB337}"/>
              </a:ext>
            </a:extLst>
          </p:cNvPr>
          <p:cNvCxnSpPr/>
          <p:nvPr/>
        </p:nvCxnSpPr>
        <p:spPr>
          <a:xfrm>
            <a:off x="1206500" y="5284232"/>
            <a:ext cx="660400" cy="51966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673B1648-19D1-47DE-BE0E-4F07548F7E6B}"/>
              </a:ext>
            </a:extLst>
          </p:cNvPr>
          <p:cNvCxnSpPr/>
          <p:nvPr/>
        </p:nvCxnSpPr>
        <p:spPr>
          <a:xfrm flipH="1" flipV="1">
            <a:off x="1447800" y="1092200"/>
            <a:ext cx="1371600" cy="11557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B8E72E18-9B35-0302-A121-910676CE2688}"/>
              </a:ext>
            </a:extLst>
          </p:cNvPr>
          <p:cNvSpPr>
            <a:spLocks noGrp="1"/>
          </p:cNvSpPr>
          <p:nvPr>
            <p:ph type="ftr" sz="quarter" idx="11"/>
          </p:nvPr>
        </p:nvSpPr>
        <p:spPr/>
        <p:txBody>
          <a:bodyPr/>
          <a:lstStyle/>
          <a:p>
            <a:r>
              <a:rPr lang="de-DE"/>
              <a:t>Corina Richter, Bezirksschule Bremgarten 2023</a:t>
            </a:r>
            <a:endParaRPr lang="en-US" dirty="0"/>
          </a:p>
        </p:txBody>
      </p:sp>
    </p:spTree>
    <p:extLst>
      <p:ext uri="{BB962C8B-B14F-4D97-AF65-F5344CB8AC3E}">
        <p14:creationId xmlns:p14="http://schemas.microsoft.com/office/powerpoint/2010/main" val="312915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2">
            <a:extLst>
              <a:ext uri="{FF2B5EF4-FFF2-40B4-BE49-F238E27FC236}">
                <a16:creationId xmlns:a16="http://schemas.microsoft.com/office/drawing/2014/main" id="{E5093ECC-8BEB-4546-A80D-0B4887662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ußzeilenplatzhalter 2">
            <a:extLst>
              <a:ext uri="{FF2B5EF4-FFF2-40B4-BE49-F238E27FC236}">
                <a16:creationId xmlns:a16="http://schemas.microsoft.com/office/drawing/2014/main" id="{FB5C693C-30A6-4C2B-8725-11D32BF3295C}"/>
              </a:ext>
            </a:extLst>
          </p:cNvPr>
          <p:cNvSpPr>
            <a:spLocks noGrp="1"/>
          </p:cNvSpPr>
          <p:nvPr>
            <p:ph type="ftr" sz="quarter" idx="11"/>
          </p:nvPr>
        </p:nvSpPr>
        <p:spPr>
          <a:xfrm rot="16200000">
            <a:off x="-1730095" y="3246120"/>
            <a:ext cx="4114800" cy="365125"/>
          </a:xfrm>
        </p:spPr>
        <p:txBody>
          <a:bodyPr vert="horz" lIns="91440" tIns="45720" rIns="91440" bIns="45720" rtlCol="0" anchor="ctr">
            <a:normAutofit/>
          </a:bodyPr>
          <a:lstStyle/>
          <a:p>
            <a:pPr>
              <a:spcAft>
                <a:spcPts val="600"/>
              </a:spcAft>
            </a:pPr>
            <a:r>
              <a:rPr lang="en-US" sz="700" kern="1200">
                <a:solidFill>
                  <a:schemeClr val="bg1">
                    <a:alpha val="60000"/>
                  </a:schemeClr>
                </a:solidFill>
                <a:latin typeface="+mn-lt"/>
                <a:ea typeface="+mn-ea"/>
                <a:cs typeface="+mn-cs"/>
              </a:rPr>
              <a:t>Corina Richter, Bezirksschule Bremgarten 2023</a:t>
            </a:r>
          </a:p>
        </p:txBody>
      </p:sp>
      <p:pic>
        <p:nvPicPr>
          <p:cNvPr id="7" name="Grafik 6">
            <a:extLst>
              <a:ext uri="{FF2B5EF4-FFF2-40B4-BE49-F238E27FC236}">
                <a16:creationId xmlns:a16="http://schemas.microsoft.com/office/drawing/2014/main" id="{ADAC0E31-2F4A-4E2C-8D62-1AA47DFE183B}"/>
              </a:ext>
            </a:extLst>
          </p:cNvPr>
          <p:cNvPicPr>
            <a:picLocks noChangeAspect="1"/>
          </p:cNvPicPr>
          <p:nvPr/>
        </p:nvPicPr>
        <p:blipFill rotWithShape="1">
          <a:blip r:embed="rId2"/>
          <a:srcRect b="8238"/>
          <a:stretch/>
        </p:blipFill>
        <p:spPr>
          <a:xfrm>
            <a:off x="684575" y="685800"/>
            <a:ext cx="10821625" cy="5486400"/>
          </a:xfrm>
          <a:prstGeom prst="rect">
            <a:avLst/>
          </a:prstGeom>
        </p:spPr>
      </p:pic>
    </p:spTree>
    <p:extLst>
      <p:ext uri="{BB962C8B-B14F-4D97-AF65-F5344CB8AC3E}">
        <p14:creationId xmlns:p14="http://schemas.microsoft.com/office/powerpoint/2010/main" val="3452633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ußzeilenplatzhalter 1">
            <a:extLst>
              <a:ext uri="{FF2B5EF4-FFF2-40B4-BE49-F238E27FC236}">
                <a16:creationId xmlns:a16="http://schemas.microsoft.com/office/drawing/2014/main" id="{A0EC40EE-EB55-C991-482B-50C928742225}"/>
              </a:ext>
            </a:extLst>
          </p:cNvPr>
          <p:cNvSpPr>
            <a:spLocks noGrp="1"/>
          </p:cNvSpPr>
          <p:nvPr>
            <p:ph type="ftr" sz="quarter" idx="11"/>
          </p:nvPr>
        </p:nvSpPr>
        <p:spPr>
          <a:xfrm rot="5400000">
            <a:off x="-1828800" y="2002536"/>
            <a:ext cx="4114800" cy="365125"/>
          </a:xfrm>
        </p:spPr>
        <p:txBody>
          <a:bodyPr>
            <a:normAutofit/>
          </a:bodyPr>
          <a:lstStyle/>
          <a:p>
            <a:pPr algn="l">
              <a:spcAft>
                <a:spcPts val="600"/>
              </a:spcAft>
            </a:pPr>
            <a:r>
              <a:rPr lang="de-DE" sz="1100">
                <a:solidFill>
                  <a:srgbClr val="FFFFFF"/>
                </a:solidFill>
              </a:rPr>
              <a:t>Corina Richter, Bezirksschule Bremgarten 2023</a:t>
            </a:r>
            <a:endParaRPr lang="en-US" sz="1100">
              <a:solidFill>
                <a:srgbClr val="FFFFFF"/>
              </a:solidFill>
            </a:endParaRPr>
          </a:p>
        </p:txBody>
      </p:sp>
      <p:pic>
        <p:nvPicPr>
          <p:cNvPr id="3" name="Grafik 2">
            <a:extLst>
              <a:ext uri="{FF2B5EF4-FFF2-40B4-BE49-F238E27FC236}">
                <a16:creationId xmlns:a16="http://schemas.microsoft.com/office/drawing/2014/main" id="{957902B9-7EBA-4310-83C8-6A4530410788}"/>
              </a:ext>
            </a:extLst>
          </p:cNvPr>
          <p:cNvPicPr>
            <a:picLocks noChangeAspect="1"/>
          </p:cNvPicPr>
          <p:nvPr/>
        </p:nvPicPr>
        <p:blipFill>
          <a:blip r:embed="rId3"/>
          <a:stretch>
            <a:fillRect/>
          </a:stretch>
        </p:blipFill>
        <p:spPr>
          <a:xfrm>
            <a:off x="2610018" y="457200"/>
            <a:ext cx="6971964" cy="5943600"/>
          </a:xfrm>
          <a:prstGeom prst="rect">
            <a:avLst/>
          </a:prstGeom>
        </p:spPr>
      </p:pic>
    </p:spTree>
    <p:extLst>
      <p:ext uri="{BB962C8B-B14F-4D97-AF65-F5344CB8AC3E}">
        <p14:creationId xmlns:p14="http://schemas.microsoft.com/office/powerpoint/2010/main" val="4250552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ußzeilenplatzhalter 1">
            <a:extLst>
              <a:ext uri="{FF2B5EF4-FFF2-40B4-BE49-F238E27FC236}">
                <a16:creationId xmlns:a16="http://schemas.microsoft.com/office/drawing/2014/main" id="{83CBB76E-641F-98A1-55F7-BAA6F10F14CC}"/>
              </a:ext>
            </a:extLst>
          </p:cNvPr>
          <p:cNvSpPr>
            <a:spLocks noGrp="1"/>
          </p:cNvSpPr>
          <p:nvPr>
            <p:ph type="ftr" sz="quarter" idx="11"/>
          </p:nvPr>
        </p:nvSpPr>
        <p:spPr>
          <a:xfrm rot="5400000">
            <a:off x="-1828800" y="2002536"/>
            <a:ext cx="4114800" cy="365125"/>
          </a:xfrm>
        </p:spPr>
        <p:txBody>
          <a:bodyPr>
            <a:normAutofit/>
          </a:bodyPr>
          <a:lstStyle/>
          <a:p>
            <a:pPr algn="l">
              <a:spcAft>
                <a:spcPts val="600"/>
              </a:spcAft>
            </a:pPr>
            <a:r>
              <a:rPr lang="de-DE" sz="1100">
                <a:solidFill>
                  <a:srgbClr val="FFFFFF"/>
                </a:solidFill>
              </a:rPr>
              <a:t>Corina Richter, Bezirksschule Bremgarten 2023</a:t>
            </a:r>
            <a:endParaRPr lang="en-US" sz="1100">
              <a:solidFill>
                <a:srgbClr val="FFFFFF"/>
              </a:solidFill>
            </a:endParaRPr>
          </a:p>
        </p:txBody>
      </p:sp>
      <p:pic>
        <p:nvPicPr>
          <p:cNvPr id="3" name="Grafik 2">
            <a:extLst>
              <a:ext uri="{FF2B5EF4-FFF2-40B4-BE49-F238E27FC236}">
                <a16:creationId xmlns:a16="http://schemas.microsoft.com/office/drawing/2014/main" id="{967A6352-AA69-47E3-BD64-7196A05D915E}"/>
              </a:ext>
            </a:extLst>
          </p:cNvPr>
          <p:cNvPicPr>
            <a:picLocks noChangeAspect="1"/>
          </p:cNvPicPr>
          <p:nvPr/>
        </p:nvPicPr>
        <p:blipFill>
          <a:blip r:embed="rId2"/>
          <a:stretch>
            <a:fillRect/>
          </a:stretch>
        </p:blipFill>
        <p:spPr>
          <a:xfrm>
            <a:off x="2334228" y="457200"/>
            <a:ext cx="7523544" cy="5943600"/>
          </a:xfrm>
          <a:prstGeom prst="rect">
            <a:avLst/>
          </a:prstGeom>
        </p:spPr>
      </p:pic>
    </p:spTree>
    <p:extLst>
      <p:ext uri="{BB962C8B-B14F-4D97-AF65-F5344CB8AC3E}">
        <p14:creationId xmlns:p14="http://schemas.microsoft.com/office/powerpoint/2010/main" val="1195432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ußzeilenplatzhalter 1">
            <a:extLst>
              <a:ext uri="{FF2B5EF4-FFF2-40B4-BE49-F238E27FC236}">
                <a16:creationId xmlns:a16="http://schemas.microsoft.com/office/drawing/2014/main" id="{733CF547-F6AA-3D9E-20C8-69572EA56187}"/>
              </a:ext>
            </a:extLst>
          </p:cNvPr>
          <p:cNvSpPr>
            <a:spLocks noGrp="1"/>
          </p:cNvSpPr>
          <p:nvPr>
            <p:ph type="ftr" sz="quarter" idx="11"/>
          </p:nvPr>
        </p:nvSpPr>
        <p:spPr>
          <a:xfrm rot="5400000">
            <a:off x="-1828800" y="2002536"/>
            <a:ext cx="4114800" cy="365125"/>
          </a:xfrm>
        </p:spPr>
        <p:txBody>
          <a:bodyPr>
            <a:normAutofit/>
          </a:bodyPr>
          <a:lstStyle/>
          <a:p>
            <a:pPr algn="l">
              <a:spcAft>
                <a:spcPts val="600"/>
              </a:spcAft>
            </a:pPr>
            <a:r>
              <a:rPr lang="de-DE" sz="1100">
                <a:solidFill>
                  <a:srgbClr val="FFFFFF"/>
                </a:solidFill>
              </a:rPr>
              <a:t>Corina Richter, Bezirksschule Bremgarten 2023</a:t>
            </a:r>
            <a:endParaRPr lang="en-US" sz="1100">
              <a:solidFill>
                <a:srgbClr val="FFFFFF"/>
              </a:solidFill>
            </a:endParaRPr>
          </a:p>
        </p:txBody>
      </p:sp>
      <p:pic>
        <p:nvPicPr>
          <p:cNvPr id="3" name="Grafik 2">
            <a:extLst>
              <a:ext uri="{FF2B5EF4-FFF2-40B4-BE49-F238E27FC236}">
                <a16:creationId xmlns:a16="http://schemas.microsoft.com/office/drawing/2014/main" id="{FF934FD5-5A1A-45E3-836F-091C241419A9}"/>
              </a:ext>
            </a:extLst>
          </p:cNvPr>
          <p:cNvPicPr>
            <a:picLocks noChangeAspect="1"/>
          </p:cNvPicPr>
          <p:nvPr/>
        </p:nvPicPr>
        <p:blipFill>
          <a:blip r:embed="rId2"/>
          <a:stretch>
            <a:fillRect/>
          </a:stretch>
        </p:blipFill>
        <p:spPr>
          <a:xfrm>
            <a:off x="1850571" y="457200"/>
            <a:ext cx="8490857" cy="5943600"/>
          </a:xfrm>
          <a:prstGeom prst="rect">
            <a:avLst/>
          </a:prstGeom>
        </p:spPr>
      </p:pic>
    </p:spTree>
    <p:extLst>
      <p:ext uri="{BB962C8B-B14F-4D97-AF65-F5344CB8AC3E}">
        <p14:creationId xmlns:p14="http://schemas.microsoft.com/office/powerpoint/2010/main" val="3511814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559294"/>
            <a:ext cx="12191999" cy="6298279"/>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28"/>
            <a:ext cx="6096001" cy="6858000"/>
          </a:xfrm>
          <a:prstGeom prst="rect">
            <a:avLst/>
          </a:prstGeom>
          <a:gradFill>
            <a:gsLst>
              <a:gs pos="13000">
                <a:srgbClr val="000000">
                  <a:alpha val="72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1F74EAD3-04AC-64E5-CFBD-D6048C3B5584}"/>
              </a:ext>
            </a:extLst>
          </p:cNvPr>
          <p:cNvSpPr>
            <a:spLocks noGrp="1"/>
          </p:cNvSpPr>
          <p:nvPr>
            <p:ph type="title"/>
          </p:nvPr>
        </p:nvSpPr>
        <p:spPr>
          <a:xfrm>
            <a:off x="1145136" y="1028700"/>
            <a:ext cx="9947305" cy="1090657"/>
          </a:xfrm>
        </p:spPr>
        <p:txBody>
          <a:bodyPr vert="horz" lIns="91440" tIns="45720" rIns="91440" bIns="45720" rtlCol="0" anchor="b">
            <a:normAutofit/>
          </a:bodyPr>
          <a:lstStyle/>
          <a:p>
            <a:pPr algn="ctr"/>
            <a:r>
              <a:rPr lang="en-US" sz="4800">
                <a:solidFill>
                  <a:srgbClr val="FFFFFF"/>
                </a:solidFill>
              </a:rPr>
              <a:t>Welche Games liebt ihr?</a:t>
            </a:r>
          </a:p>
        </p:txBody>
      </p:sp>
      <p:sp>
        <p:nvSpPr>
          <p:cNvPr id="3" name="Fußzeilenplatzhalter 2">
            <a:extLst>
              <a:ext uri="{FF2B5EF4-FFF2-40B4-BE49-F238E27FC236}">
                <a16:creationId xmlns:a16="http://schemas.microsoft.com/office/drawing/2014/main" id="{F4F4B958-E8E9-FB3E-FC73-642B87651F8F}"/>
              </a:ext>
            </a:extLst>
          </p:cNvPr>
          <p:cNvSpPr>
            <a:spLocks noGrp="1"/>
          </p:cNvSpPr>
          <p:nvPr>
            <p:ph type="ftr" sz="quarter" idx="11"/>
          </p:nvPr>
        </p:nvSpPr>
        <p:spPr>
          <a:xfrm rot="5400000">
            <a:off x="-1828800" y="2002536"/>
            <a:ext cx="4114800" cy="365125"/>
          </a:xfrm>
        </p:spPr>
        <p:txBody>
          <a:bodyPr vert="horz" lIns="91440" tIns="45720" rIns="91440" bIns="45720" rtlCol="0" anchor="ctr">
            <a:normAutofit/>
          </a:bodyPr>
          <a:lstStyle/>
          <a:p>
            <a:pPr algn="l">
              <a:spcAft>
                <a:spcPts val="600"/>
              </a:spcAft>
              <a:defRPr/>
            </a:pPr>
            <a:r>
              <a:rPr lang="en-US" sz="1100" kern="1200">
                <a:solidFill>
                  <a:srgbClr val="FFFFFF"/>
                </a:solidFill>
                <a:latin typeface="Calibri" panose="020F0502020204030204"/>
                <a:ea typeface="+mn-ea"/>
                <a:cs typeface="+mn-cs"/>
              </a:rPr>
              <a:t>Corina Richter, Bezirksschule Bremgarten 2023</a:t>
            </a:r>
          </a:p>
        </p:txBody>
      </p:sp>
      <p:sp>
        <p:nvSpPr>
          <p:cNvPr id="17" name="Freeform: Shape 16">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0">
                <a:schemeClr val="accent1">
                  <a:alpha val="5000"/>
                </a:schemeClr>
              </a:gs>
              <a:gs pos="68000">
                <a:schemeClr val="accent1">
                  <a:alpha val="1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Würfel und Stifte bei einem Brettspiel">
            <a:extLst>
              <a:ext uri="{FF2B5EF4-FFF2-40B4-BE49-F238E27FC236}">
                <a16:creationId xmlns:a16="http://schemas.microsoft.com/office/drawing/2014/main" id="{5ACCC809-B44B-1589-6403-6732B36AFF96}"/>
              </a:ext>
            </a:extLst>
          </p:cNvPr>
          <p:cNvPicPr>
            <a:picLocks noChangeAspect="1"/>
          </p:cNvPicPr>
          <p:nvPr/>
        </p:nvPicPr>
        <p:blipFill rotWithShape="1">
          <a:blip r:embed="rId3"/>
          <a:srcRect t="24928" r="1" b="4954"/>
          <a:stretch/>
        </p:blipFill>
        <p:spPr>
          <a:xfrm>
            <a:off x="2343302" y="3351745"/>
            <a:ext cx="7519558" cy="350625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p:spPr>
      </p:pic>
    </p:spTree>
    <p:extLst>
      <p:ext uri="{BB962C8B-B14F-4D97-AF65-F5344CB8AC3E}">
        <p14:creationId xmlns:p14="http://schemas.microsoft.com/office/powerpoint/2010/main" val="2972147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1284CA7F-B696-4085-84C6-CD668817E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050278" cy="3400925"/>
          </a:xfrm>
          <a:custGeom>
            <a:avLst/>
            <a:gdLst>
              <a:gd name="connsiteX0" fmla="*/ 0 w 6050278"/>
              <a:gd name="connsiteY0" fmla="*/ 0 h 3400925"/>
              <a:gd name="connsiteX1" fmla="*/ 6050278 w 6050278"/>
              <a:gd name="connsiteY1" fmla="*/ 0 h 3400925"/>
              <a:gd name="connsiteX2" fmla="*/ 6050278 w 6050278"/>
              <a:gd name="connsiteY2" fmla="*/ 1827306 h 3400925"/>
              <a:gd name="connsiteX3" fmla="*/ 3892296 w 6050278"/>
              <a:gd name="connsiteY3" fmla="*/ 1827306 h 3400925"/>
              <a:gd name="connsiteX4" fmla="*/ 3892296 w 6050278"/>
              <a:gd name="connsiteY4" fmla="*/ 3400925 h 3400925"/>
              <a:gd name="connsiteX5" fmla="*/ 0 w 6050278"/>
              <a:gd name="connsiteY5" fmla="*/ 3400925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1827306"/>
                </a:lnTo>
                <a:lnTo>
                  <a:pt x="3892296" y="1827306"/>
                </a:lnTo>
                <a:lnTo>
                  <a:pt x="3892296" y="3400925"/>
                </a:lnTo>
                <a:lnTo>
                  <a:pt x="0" y="34009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fik 7">
            <a:extLst>
              <a:ext uri="{FF2B5EF4-FFF2-40B4-BE49-F238E27FC236}">
                <a16:creationId xmlns:a16="http://schemas.microsoft.com/office/drawing/2014/main" id="{563DE5BE-685C-4FDA-BFC9-2907D00D9D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467" y="825878"/>
            <a:ext cx="2927073" cy="2070904"/>
          </a:xfrm>
          <a:prstGeom prst="rect">
            <a:avLst/>
          </a:prstGeom>
        </p:spPr>
      </p:pic>
      <p:sp>
        <p:nvSpPr>
          <p:cNvPr id="30" name="Freeform: Shape 29">
            <a:extLst>
              <a:ext uri="{FF2B5EF4-FFF2-40B4-BE49-F238E27FC236}">
                <a16:creationId xmlns:a16="http://schemas.microsoft.com/office/drawing/2014/main" id="{858A10F4-B847-4777-BC82-782F6FB36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1"/>
            <a:ext cx="6050278" cy="3400925"/>
          </a:xfrm>
          <a:custGeom>
            <a:avLst/>
            <a:gdLst>
              <a:gd name="connsiteX0" fmla="*/ 0 w 6050278"/>
              <a:gd name="connsiteY0" fmla="*/ 0 h 3400925"/>
              <a:gd name="connsiteX1" fmla="*/ 6050278 w 6050278"/>
              <a:gd name="connsiteY1" fmla="*/ 0 h 3400925"/>
              <a:gd name="connsiteX2" fmla="*/ 6050278 w 6050278"/>
              <a:gd name="connsiteY2" fmla="*/ 3400925 h 3400925"/>
              <a:gd name="connsiteX3" fmla="*/ 2157982 w 6050278"/>
              <a:gd name="connsiteY3" fmla="*/ 3400925 h 3400925"/>
              <a:gd name="connsiteX4" fmla="*/ 2157982 w 6050278"/>
              <a:gd name="connsiteY4" fmla="*/ 1827306 h 3400925"/>
              <a:gd name="connsiteX5" fmla="*/ 0 w 6050278"/>
              <a:gd name="connsiteY5" fmla="*/ 1827306 h 3400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400925">
                <a:moveTo>
                  <a:pt x="0" y="0"/>
                </a:moveTo>
                <a:lnTo>
                  <a:pt x="6050278" y="0"/>
                </a:lnTo>
                <a:lnTo>
                  <a:pt x="6050278" y="3400925"/>
                </a:lnTo>
                <a:lnTo>
                  <a:pt x="2157982" y="3400925"/>
                </a:lnTo>
                <a:lnTo>
                  <a:pt x="2157982" y="1827306"/>
                </a:lnTo>
                <a:lnTo>
                  <a:pt x="0" y="1827306"/>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8883B597-C9A1-46EF-AB6B-71DF0B1ED4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89159"/>
            <a:ext cx="6050278" cy="3368841"/>
          </a:xfrm>
          <a:custGeom>
            <a:avLst/>
            <a:gdLst>
              <a:gd name="connsiteX0" fmla="*/ 0 w 6050278"/>
              <a:gd name="connsiteY0" fmla="*/ 0 h 3368841"/>
              <a:gd name="connsiteX1" fmla="*/ 3892296 w 6050278"/>
              <a:gd name="connsiteY1" fmla="*/ 0 h 3368841"/>
              <a:gd name="connsiteX2" fmla="*/ 3892296 w 6050278"/>
              <a:gd name="connsiteY2" fmla="*/ 1541535 h 3368841"/>
              <a:gd name="connsiteX3" fmla="*/ 6050278 w 6050278"/>
              <a:gd name="connsiteY3" fmla="*/ 1541535 h 3368841"/>
              <a:gd name="connsiteX4" fmla="*/ 6050278 w 6050278"/>
              <a:gd name="connsiteY4" fmla="*/ 3368841 h 3368841"/>
              <a:gd name="connsiteX5" fmla="*/ 0 w 6050278"/>
              <a:gd name="connsiteY5" fmla="*/ 3368841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0" y="0"/>
                </a:moveTo>
                <a:lnTo>
                  <a:pt x="3892296" y="0"/>
                </a:lnTo>
                <a:lnTo>
                  <a:pt x="3892296" y="1541535"/>
                </a:lnTo>
                <a:lnTo>
                  <a:pt x="6050278" y="1541535"/>
                </a:lnTo>
                <a:lnTo>
                  <a:pt x="6050278" y="3368841"/>
                </a:lnTo>
                <a:lnTo>
                  <a:pt x="0" y="336884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fik 3">
            <a:extLst>
              <a:ext uri="{FF2B5EF4-FFF2-40B4-BE49-F238E27FC236}">
                <a16:creationId xmlns:a16="http://schemas.microsoft.com/office/drawing/2014/main" id="{41B6E8CF-9099-4DB9-A848-3E2D90F1F1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467" y="3998378"/>
            <a:ext cx="2927072" cy="2056266"/>
          </a:xfrm>
          <a:prstGeom prst="rect">
            <a:avLst/>
          </a:prstGeom>
        </p:spPr>
      </p:pic>
      <p:sp>
        <p:nvSpPr>
          <p:cNvPr id="2" name="Fußzeilenplatzhalter 1">
            <a:extLst>
              <a:ext uri="{FF2B5EF4-FFF2-40B4-BE49-F238E27FC236}">
                <a16:creationId xmlns:a16="http://schemas.microsoft.com/office/drawing/2014/main" id="{5B462541-EC60-9750-56BE-45A1CFDF8FCB}"/>
              </a:ext>
            </a:extLst>
          </p:cNvPr>
          <p:cNvSpPr>
            <a:spLocks noGrp="1"/>
          </p:cNvSpPr>
          <p:nvPr>
            <p:ph type="ftr" sz="quarter" idx="11"/>
          </p:nvPr>
        </p:nvSpPr>
        <p:spPr>
          <a:xfrm>
            <a:off x="321732" y="6557043"/>
            <a:ext cx="4114800" cy="274320"/>
          </a:xfrm>
        </p:spPr>
        <p:txBody>
          <a:bodyPr vert="horz" lIns="91440" tIns="45720" rIns="91440" bIns="45720" rtlCol="0" anchor="ctr">
            <a:normAutofit/>
          </a:bodyPr>
          <a:lstStyle/>
          <a:p>
            <a:pPr algn="l">
              <a:spcAft>
                <a:spcPts val="600"/>
              </a:spcAft>
            </a:pPr>
            <a:r>
              <a:rPr lang="en-US" kern="1200">
                <a:solidFill>
                  <a:schemeClr val="bg1"/>
                </a:solidFill>
                <a:latin typeface="+mn-lt"/>
                <a:ea typeface="+mn-ea"/>
                <a:cs typeface="+mn-cs"/>
              </a:rPr>
              <a:t>Corina Richter, Bezirksschule Bremgarten 2023</a:t>
            </a:r>
          </a:p>
        </p:txBody>
      </p:sp>
      <p:sp>
        <p:nvSpPr>
          <p:cNvPr id="34" name="Freeform: Shape 33">
            <a:extLst>
              <a:ext uri="{FF2B5EF4-FFF2-40B4-BE49-F238E27FC236}">
                <a16:creationId xmlns:a16="http://schemas.microsoft.com/office/drawing/2014/main" id="{A0B38421-369F-445C-9543-5BC17BC09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1722" y="3489159"/>
            <a:ext cx="6050278" cy="3368841"/>
          </a:xfrm>
          <a:custGeom>
            <a:avLst/>
            <a:gdLst>
              <a:gd name="connsiteX0" fmla="*/ 2157982 w 6050278"/>
              <a:gd name="connsiteY0" fmla="*/ 0 h 3368841"/>
              <a:gd name="connsiteX1" fmla="*/ 6050278 w 6050278"/>
              <a:gd name="connsiteY1" fmla="*/ 0 h 3368841"/>
              <a:gd name="connsiteX2" fmla="*/ 6050278 w 6050278"/>
              <a:gd name="connsiteY2" fmla="*/ 3368841 h 3368841"/>
              <a:gd name="connsiteX3" fmla="*/ 0 w 6050278"/>
              <a:gd name="connsiteY3" fmla="*/ 3368841 h 3368841"/>
              <a:gd name="connsiteX4" fmla="*/ 0 w 6050278"/>
              <a:gd name="connsiteY4" fmla="*/ 1541535 h 3368841"/>
              <a:gd name="connsiteX5" fmla="*/ 2157982 w 6050278"/>
              <a:gd name="connsiteY5" fmla="*/ 1541535 h 336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0278" h="3368841">
                <a:moveTo>
                  <a:pt x="2157982" y="0"/>
                </a:moveTo>
                <a:lnTo>
                  <a:pt x="6050278" y="0"/>
                </a:lnTo>
                <a:lnTo>
                  <a:pt x="6050278" y="3368841"/>
                </a:lnTo>
                <a:lnTo>
                  <a:pt x="0" y="3368841"/>
                </a:lnTo>
                <a:lnTo>
                  <a:pt x="0" y="1541535"/>
                </a:lnTo>
                <a:lnTo>
                  <a:pt x="2157982" y="154153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FAA9CE81-CAF0-41E3-8E73-CAFA13A0B1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3736" y="1918638"/>
            <a:ext cx="4224528" cy="3020725"/>
          </a:xfrm>
          <a:custGeom>
            <a:avLst/>
            <a:gdLst>
              <a:gd name="connsiteX0" fmla="*/ 0 w 4224528"/>
              <a:gd name="connsiteY0" fmla="*/ 0 h 3020725"/>
              <a:gd name="connsiteX1" fmla="*/ 4224528 w 4224528"/>
              <a:gd name="connsiteY1" fmla="*/ 0 h 3020725"/>
              <a:gd name="connsiteX2" fmla="*/ 4224528 w 4224528"/>
              <a:gd name="connsiteY2" fmla="*/ 3020725 h 3020725"/>
              <a:gd name="connsiteX3" fmla="*/ 0 w 4224528"/>
              <a:gd name="connsiteY3" fmla="*/ 3020725 h 3020725"/>
            </a:gdLst>
            <a:ahLst/>
            <a:cxnLst>
              <a:cxn ang="0">
                <a:pos x="connsiteX0" y="connsiteY0"/>
              </a:cxn>
              <a:cxn ang="0">
                <a:pos x="connsiteX1" y="connsiteY1"/>
              </a:cxn>
              <a:cxn ang="0">
                <a:pos x="connsiteX2" y="connsiteY2"/>
              </a:cxn>
              <a:cxn ang="0">
                <a:pos x="connsiteX3" y="connsiteY3"/>
              </a:cxn>
            </a:cxnLst>
            <a:rect l="l" t="t" r="r" b="b"/>
            <a:pathLst>
              <a:path w="4224528" h="3020725">
                <a:moveTo>
                  <a:pt x="0" y="0"/>
                </a:moveTo>
                <a:lnTo>
                  <a:pt x="4224528" y="0"/>
                </a:lnTo>
                <a:lnTo>
                  <a:pt x="4224528" y="3020725"/>
                </a:lnTo>
                <a:lnTo>
                  <a:pt x="0" y="302072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fik 4">
            <a:extLst>
              <a:ext uri="{FF2B5EF4-FFF2-40B4-BE49-F238E27FC236}">
                <a16:creationId xmlns:a16="http://schemas.microsoft.com/office/drawing/2014/main" id="{2EB21AFA-810E-DC99-9DB4-FA5BDA6D2314}"/>
              </a:ext>
            </a:extLst>
          </p:cNvPr>
          <p:cNvPicPr>
            <a:picLocks noChangeAspect="1"/>
          </p:cNvPicPr>
          <p:nvPr/>
        </p:nvPicPr>
        <p:blipFill>
          <a:blip r:embed="rId4"/>
          <a:stretch>
            <a:fillRect/>
          </a:stretch>
        </p:blipFill>
        <p:spPr>
          <a:xfrm>
            <a:off x="4004553" y="2177430"/>
            <a:ext cx="4182894" cy="2446991"/>
          </a:xfrm>
          <a:prstGeom prst="rect">
            <a:avLst/>
          </a:prstGeom>
        </p:spPr>
      </p:pic>
      <p:pic>
        <p:nvPicPr>
          <p:cNvPr id="6" name="Grafik 5">
            <a:extLst>
              <a:ext uri="{FF2B5EF4-FFF2-40B4-BE49-F238E27FC236}">
                <a16:creationId xmlns:a16="http://schemas.microsoft.com/office/drawing/2014/main" id="{6BA6564B-CFF3-47F1-B3A0-46935B4C58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1460" y="810337"/>
            <a:ext cx="2927072" cy="2063585"/>
          </a:xfrm>
          <a:prstGeom prst="rect">
            <a:avLst/>
          </a:prstGeom>
        </p:spPr>
      </p:pic>
      <p:pic>
        <p:nvPicPr>
          <p:cNvPr id="7" name="Grafik 6">
            <a:extLst>
              <a:ext uri="{FF2B5EF4-FFF2-40B4-BE49-F238E27FC236}">
                <a16:creationId xmlns:a16="http://schemas.microsoft.com/office/drawing/2014/main" id="{0F35E2C1-4FD3-46A4-ACC0-FF1D6D88E9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21460" y="3986803"/>
            <a:ext cx="2927071" cy="2063584"/>
          </a:xfrm>
          <a:prstGeom prst="rect">
            <a:avLst/>
          </a:prstGeom>
        </p:spPr>
      </p:pic>
    </p:spTree>
    <p:extLst>
      <p:ext uri="{BB962C8B-B14F-4D97-AF65-F5344CB8AC3E}">
        <p14:creationId xmlns:p14="http://schemas.microsoft.com/office/powerpoint/2010/main" val="3851135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 name="Group 19">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1"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3"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4"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pic>
        <p:nvPicPr>
          <p:cNvPr id="12" name="Grafik 11">
            <a:extLst>
              <a:ext uri="{FF2B5EF4-FFF2-40B4-BE49-F238E27FC236}">
                <a16:creationId xmlns:a16="http://schemas.microsoft.com/office/drawing/2014/main" id="{ABC3E08D-12AE-C2AD-4D7B-1DA113E32022}"/>
              </a:ext>
            </a:extLst>
          </p:cNvPr>
          <p:cNvPicPr>
            <a:picLocks noChangeAspect="1"/>
          </p:cNvPicPr>
          <p:nvPr/>
        </p:nvPicPr>
        <p:blipFill rotWithShape="1">
          <a:blip r:embed="rId3"/>
          <a:srcRect t="18169" r="-1" b="23439"/>
          <a:stretch/>
        </p:blipFill>
        <p:spPr>
          <a:xfrm>
            <a:off x="5032375" y="685800"/>
            <a:ext cx="3117850" cy="1793875"/>
          </a:xfrm>
          <a:prstGeom prst="rect">
            <a:avLst/>
          </a:prstGeom>
        </p:spPr>
      </p:pic>
      <p:pic>
        <p:nvPicPr>
          <p:cNvPr id="4" name="Grafik 3" descr="Ein Bild, das Sushi, Vektorgrafiken enthält.&#10;&#10;Automatisch generierte Beschreibung">
            <a:extLst>
              <a:ext uri="{FF2B5EF4-FFF2-40B4-BE49-F238E27FC236}">
                <a16:creationId xmlns:a16="http://schemas.microsoft.com/office/drawing/2014/main" id="{D4FE953C-D167-8162-B60E-DDB43E28D9D7}"/>
              </a:ext>
            </a:extLst>
          </p:cNvPr>
          <p:cNvPicPr>
            <a:picLocks noChangeAspect="1"/>
          </p:cNvPicPr>
          <p:nvPr/>
        </p:nvPicPr>
        <p:blipFill rotWithShape="1">
          <a:blip r:embed="rId4"/>
          <a:srcRect t="149" r="1" b="1340"/>
          <a:stretch/>
        </p:blipFill>
        <p:spPr>
          <a:xfrm>
            <a:off x="8212138" y="685800"/>
            <a:ext cx="1822450" cy="1793875"/>
          </a:xfrm>
          <a:prstGeom prst="rect">
            <a:avLst/>
          </a:prstGeom>
        </p:spPr>
      </p:pic>
      <p:pic>
        <p:nvPicPr>
          <p:cNvPr id="8" name="Grafik 7">
            <a:extLst>
              <a:ext uri="{FF2B5EF4-FFF2-40B4-BE49-F238E27FC236}">
                <a16:creationId xmlns:a16="http://schemas.microsoft.com/office/drawing/2014/main" id="{02E0404D-8291-07B5-025D-9973B4636981}"/>
              </a:ext>
            </a:extLst>
          </p:cNvPr>
          <p:cNvPicPr>
            <a:picLocks noChangeAspect="1"/>
          </p:cNvPicPr>
          <p:nvPr/>
        </p:nvPicPr>
        <p:blipFill rotWithShape="1">
          <a:blip r:embed="rId5"/>
          <a:srcRect r="21993" b="-1"/>
          <a:stretch/>
        </p:blipFill>
        <p:spPr>
          <a:xfrm>
            <a:off x="10098088" y="685800"/>
            <a:ext cx="1384300" cy="1793875"/>
          </a:xfrm>
          <a:prstGeom prst="rect">
            <a:avLst/>
          </a:prstGeom>
        </p:spPr>
      </p:pic>
      <p:pic>
        <p:nvPicPr>
          <p:cNvPr id="6" name="Grafik 5">
            <a:extLst>
              <a:ext uri="{FF2B5EF4-FFF2-40B4-BE49-F238E27FC236}">
                <a16:creationId xmlns:a16="http://schemas.microsoft.com/office/drawing/2014/main" id="{94E206BA-018C-8654-E3BE-9E4BE3477F61}"/>
              </a:ext>
            </a:extLst>
          </p:cNvPr>
          <p:cNvPicPr>
            <a:picLocks noChangeAspect="1"/>
          </p:cNvPicPr>
          <p:nvPr/>
        </p:nvPicPr>
        <p:blipFill rotWithShape="1">
          <a:blip r:embed="rId6"/>
          <a:srcRect r="3273" b="3"/>
          <a:stretch/>
        </p:blipFill>
        <p:spPr>
          <a:xfrm>
            <a:off x="5032375" y="2541588"/>
            <a:ext cx="3140075" cy="3249613"/>
          </a:xfrm>
          <a:prstGeom prst="rect">
            <a:avLst/>
          </a:prstGeom>
        </p:spPr>
      </p:pic>
      <p:pic>
        <p:nvPicPr>
          <p:cNvPr id="10" name="Grafik 9" descr="Ein Bild, das Text, Vektorgrafiken enthält.&#10;&#10;Automatisch generierte Beschreibung">
            <a:extLst>
              <a:ext uri="{FF2B5EF4-FFF2-40B4-BE49-F238E27FC236}">
                <a16:creationId xmlns:a16="http://schemas.microsoft.com/office/drawing/2014/main" id="{4A613840-152E-E960-B9FB-E710D09826CA}"/>
              </a:ext>
            </a:extLst>
          </p:cNvPr>
          <p:cNvPicPr>
            <a:picLocks noChangeAspect="1"/>
          </p:cNvPicPr>
          <p:nvPr/>
        </p:nvPicPr>
        <p:blipFill rotWithShape="1">
          <a:blip r:embed="rId7"/>
          <a:srcRect r="-4" b="-4"/>
          <a:stretch/>
        </p:blipFill>
        <p:spPr>
          <a:xfrm>
            <a:off x="8234363" y="2541588"/>
            <a:ext cx="3248025" cy="3249613"/>
          </a:xfrm>
          <a:prstGeom prst="rect">
            <a:avLst/>
          </a:prstGeom>
        </p:spPr>
      </p:pic>
      <p:sp>
        <p:nvSpPr>
          <p:cNvPr id="2" name="Titel 1">
            <a:extLst>
              <a:ext uri="{FF2B5EF4-FFF2-40B4-BE49-F238E27FC236}">
                <a16:creationId xmlns:a16="http://schemas.microsoft.com/office/drawing/2014/main" id="{34BA8AFF-63A4-13B3-DBCE-5FC11794809D}"/>
              </a:ext>
            </a:extLst>
          </p:cNvPr>
          <p:cNvSpPr>
            <a:spLocks noGrp="1"/>
          </p:cNvSpPr>
          <p:nvPr>
            <p:ph type="title"/>
          </p:nvPr>
        </p:nvSpPr>
        <p:spPr>
          <a:xfrm>
            <a:off x="535020" y="685800"/>
            <a:ext cx="2780271" cy="5105400"/>
          </a:xfrm>
        </p:spPr>
        <p:txBody>
          <a:bodyPr vert="horz" lIns="91440" tIns="45720" rIns="91440" bIns="45720" rtlCol="0" anchor="ctr">
            <a:normAutofit/>
          </a:bodyPr>
          <a:lstStyle/>
          <a:p>
            <a:r>
              <a:rPr lang="en-US" sz="4000" kern="1200">
                <a:solidFill>
                  <a:srgbClr val="FFFFFF"/>
                </a:solidFill>
                <a:latin typeface="+mj-lt"/>
                <a:ea typeface="+mj-ea"/>
                <a:cs typeface="+mj-cs"/>
              </a:rPr>
              <a:t>Jam Session, Zufall, Interaktion, Hierarchie, Interpreter</a:t>
            </a:r>
          </a:p>
        </p:txBody>
      </p:sp>
      <p:sp>
        <p:nvSpPr>
          <p:cNvPr id="13" name="Fußzeilenplatzhalter 12">
            <a:extLst>
              <a:ext uri="{FF2B5EF4-FFF2-40B4-BE49-F238E27FC236}">
                <a16:creationId xmlns:a16="http://schemas.microsoft.com/office/drawing/2014/main" id="{663BFA7C-925A-E764-6B3C-25908D259203}"/>
              </a:ext>
            </a:extLst>
          </p:cNvPr>
          <p:cNvSpPr>
            <a:spLocks noGrp="1"/>
          </p:cNvSpPr>
          <p:nvPr>
            <p:ph type="ftr" sz="quarter" idx="11"/>
          </p:nvPr>
        </p:nvSpPr>
        <p:spPr>
          <a:xfrm>
            <a:off x="5752105" y="6309360"/>
            <a:ext cx="3898947" cy="365125"/>
          </a:xfrm>
        </p:spPr>
        <p:txBody>
          <a:bodyPr vert="horz" lIns="91440" tIns="45720" rIns="91440" bIns="45720" rtlCol="0" anchor="ctr">
            <a:normAutofit/>
          </a:bodyPr>
          <a:lstStyle/>
          <a:p>
            <a:pPr algn="l">
              <a:spcAft>
                <a:spcPts val="600"/>
              </a:spcAft>
            </a:pPr>
            <a:r>
              <a:rPr lang="en-US" kern="1200">
                <a:solidFill>
                  <a:prstClr val="black">
                    <a:tint val="75000"/>
                  </a:prstClr>
                </a:solidFill>
                <a:latin typeface="+mn-lt"/>
                <a:ea typeface="+mn-ea"/>
                <a:cs typeface="+mn-cs"/>
              </a:rPr>
              <a:t>Corina Richter, Bezirksschule Bremgarten 2023</a:t>
            </a:r>
          </a:p>
        </p:txBody>
      </p:sp>
    </p:spTree>
    <p:extLst>
      <p:ext uri="{BB962C8B-B14F-4D97-AF65-F5344CB8AC3E}">
        <p14:creationId xmlns:p14="http://schemas.microsoft.com/office/powerpoint/2010/main" val="4149006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E39D9E2E-4926-9744-A85D-08C24822CD12}"/>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kern="1200" dirty="0">
                <a:solidFill>
                  <a:srgbClr val="FFFFFF"/>
                </a:solidFill>
                <a:latin typeface="+mj-lt"/>
                <a:ea typeface="+mj-ea"/>
                <a:cs typeface="+mj-cs"/>
              </a:rPr>
              <a:t>Wie </a:t>
            </a:r>
            <a:r>
              <a:rPr lang="en-US" kern="1200" dirty="0" err="1">
                <a:solidFill>
                  <a:srgbClr val="FFFFFF"/>
                </a:solidFill>
                <a:latin typeface="+mj-lt"/>
                <a:ea typeface="+mj-ea"/>
                <a:cs typeface="+mj-cs"/>
              </a:rPr>
              <a:t>funktioniert</a:t>
            </a:r>
            <a:r>
              <a:rPr lang="en-US" kern="1200" dirty="0">
                <a:solidFill>
                  <a:srgbClr val="FFFFFF"/>
                </a:solidFill>
                <a:latin typeface="+mj-lt"/>
                <a:ea typeface="+mj-ea"/>
                <a:cs typeface="+mj-cs"/>
              </a:rPr>
              <a:t> </a:t>
            </a:r>
            <a:r>
              <a:rPr lang="en-US" kern="1200" dirty="0" err="1">
                <a:solidFill>
                  <a:srgbClr val="FFFFFF"/>
                </a:solidFill>
                <a:latin typeface="+mj-lt"/>
                <a:ea typeface="+mj-ea"/>
                <a:cs typeface="+mj-cs"/>
              </a:rPr>
              <a:t>AgentCube</a:t>
            </a:r>
            <a:br>
              <a:rPr lang="en-US" sz="2500" kern="1200" dirty="0">
                <a:solidFill>
                  <a:srgbClr val="FFFFFF"/>
                </a:solidFill>
                <a:latin typeface="+mj-lt"/>
                <a:ea typeface="+mj-ea"/>
                <a:cs typeface="+mj-cs"/>
              </a:rPr>
            </a:br>
            <a:br>
              <a:rPr lang="en-US" sz="2500" kern="1200" dirty="0">
                <a:solidFill>
                  <a:srgbClr val="FFFFFF"/>
                </a:solidFill>
                <a:latin typeface="+mj-lt"/>
                <a:ea typeface="+mj-ea"/>
                <a:cs typeface="+mj-cs"/>
              </a:rPr>
            </a:br>
            <a:br>
              <a:rPr lang="en-US" sz="2500" b="1" i="0" kern="1200" dirty="0">
                <a:solidFill>
                  <a:srgbClr val="FFFFFF"/>
                </a:solidFill>
                <a:effectLst/>
                <a:latin typeface="+mj-lt"/>
                <a:ea typeface="+mj-ea"/>
                <a:cs typeface="+mj-cs"/>
              </a:rPr>
            </a:br>
            <a:endParaRPr lang="en-US" sz="2500" kern="1200" dirty="0">
              <a:solidFill>
                <a:srgbClr val="FFFFFF"/>
              </a:solidFill>
              <a:latin typeface="+mj-lt"/>
              <a:ea typeface="+mj-ea"/>
              <a:cs typeface="+mj-cs"/>
            </a:endParaRPr>
          </a:p>
        </p:txBody>
      </p:sp>
      <p:sp>
        <p:nvSpPr>
          <p:cNvPr id="3" name="Fußzeilenplatzhalter 2">
            <a:extLst>
              <a:ext uri="{FF2B5EF4-FFF2-40B4-BE49-F238E27FC236}">
                <a16:creationId xmlns:a16="http://schemas.microsoft.com/office/drawing/2014/main" id="{27BC8D3C-C6F6-6DC1-3B5D-E843343AC8BB}"/>
              </a:ext>
            </a:extLst>
          </p:cNvPr>
          <p:cNvSpPr>
            <a:spLocks noGrp="1"/>
          </p:cNvSpPr>
          <p:nvPr>
            <p:ph type="ftr" sz="quarter" idx="11"/>
          </p:nvPr>
        </p:nvSpPr>
        <p:spPr>
          <a:xfrm rot="5400000">
            <a:off x="-1828800" y="2002536"/>
            <a:ext cx="4114800" cy="365760"/>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Corina Richter, Bezirksschule Bremgarten 2023</a:t>
            </a:r>
          </a:p>
        </p:txBody>
      </p:sp>
      <p:sp>
        <p:nvSpPr>
          <p:cNvPr id="5" name="Textfeld 4">
            <a:extLst>
              <a:ext uri="{FF2B5EF4-FFF2-40B4-BE49-F238E27FC236}">
                <a16:creationId xmlns:a16="http://schemas.microsoft.com/office/drawing/2014/main" id="{26F97ECF-832B-7EFB-E801-723100A72782}"/>
              </a:ext>
            </a:extLst>
          </p:cNvPr>
          <p:cNvSpPr txBox="1"/>
          <p:nvPr/>
        </p:nvSpPr>
        <p:spPr>
          <a:xfrm>
            <a:off x="7956332" y="5839011"/>
            <a:ext cx="3338444" cy="369332"/>
          </a:xfrm>
          <a:prstGeom prst="rect">
            <a:avLst/>
          </a:prstGeom>
          <a:noFill/>
        </p:spPr>
        <p:txBody>
          <a:bodyPr wrap="square" rtlCol="0">
            <a:spAutoFit/>
          </a:bodyPr>
          <a:lstStyle/>
          <a:p>
            <a:r>
              <a:rPr lang="de-CH" dirty="0"/>
              <a:t>Games – Was ist ein Spiel? FHNW</a:t>
            </a:r>
          </a:p>
        </p:txBody>
      </p:sp>
      <p:pic>
        <p:nvPicPr>
          <p:cNvPr id="32" name="Grafik 31" descr="Ein Bild, das Text enthält.&#10;&#10;Automatisch generierte Beschreibung">
            <a:hlinkClick r:id="rId3"/>
            <a:extLst>
              <a:ext uri="{FF2B5EF4-FFF2-40B4-BE49-F238E27FC236}">
                <a16:creationId xmlns:a16="http://schemas.microsoft.com/office/drawing/2014/main" id="{ACF27245-12D1-9737-1686-CD5BA2D1249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868428" y="2185416"/>
            <a:ext cx="4455144" cy="4515305"/>
          </a:xfrm>
          <a:prstGeom prst="rect">
            <a:avLst/>
          </a:prstGeom>
        </p:spPr>
      </p:pic>
      <p:pic>
        <p:nvPicPr>
          <p:cNvPr id="34" name="Grafik 33">
            <a:hlinkClick r:id="rId5"/>
            <a:extLst>
              <a:ext uri="{FF2B5EF4-FFF2-40B4-BE49-F238E27FC236}">
                <a16:creationId xmlns:a16="http://schemas.microsoft.com/office/drawing/2014/main" id="{5D87AD04-9AED-4CD0-6F83-9FBCD5C24D83}"/>
              </a:ext>
            </a:extLst>
          </p:cNvPr>
          <p:cNvPicPr>
            <a:picLocks noChangeAspect="1"/>
          </p:cNvPicPr>
          <p:nvPr/>
        </p:nvPicPr>
        <p:blipFill rotWithShape="1">
          <a:blip r:embed="rId6">
            <a:extLst>
              <a:ext uri="{28A0092B-C50C-407E-A947-70E740481C1C}">
                <a14:useLocalDpi xmlns:a14="http://schemas.microsoft.com/office/drawing/2010/main" val="0"/>
              </a:ext>
            </a:extLst>
          </a:blip>
          <a:srcRect l="-1038" t="929" r="1038" b="-929"/>
          <a:stretch/>
        </p:blipFill>
        <p:spPr>
          <a:xfrm flipH="1">
            <a:off x="7956332" y="213746"/>
            <a:ext cx="3997489" cy="3628782"/>
          </a:xfrm>
          <a:prstGeom prst="rect">
            <a:avLst/>
          </a:prstGeom>
        </p:spPr>
      </p:pic>
      <p:sp>
        <p:nvSpPr>
          <p:cNvPr id="35" name="Textfeld 34">
            <a:extLst>
              <a:ext uri="{FF2B5EF4-FFF2-40B4-BE49-F238E27FC236}">
                <a16:creationId xmlns:a16="http://schemas.microsoft.com/office/drawing/2014/main" id="{C6C37007-03E5-3BDE-3DF4-7816B203149D}"/>
              </a:ext>
            </a:extLst>
          </p:cNvPr>
          <p:cNvSpPr txBox="1"/>
          <p:nvPr/>
        </p:nvSpPr>
        <p:spPr>
          <a:xfrm>
            <a:off x="5076497" y="492709"/>
            <a:ext cx="3405351" cy="1200329"/>
          </a:xfrm>
          <a:prstGeom prst="rect">
            <a:avLst/>
          </a:prstGeom>
          <a:noFill/>
        </p:spPr>
        <p:txBody>
          <a:bodyPr wrap="square" rtlCol="0">
            <a:spAutoFit/>
          </a:bodyPr>
          <a:lstStyle/>
          <a:p>
            <a:r>
              <a:rPr lang="de-DE" i="0" dirty="0">
                <a:solidFill>
                  <a:srgbClr val="0F0F0F"/>
                </a:solidFill>
                <a:effectLst/>
                <a:latin typeface="YouTube Sans"/>
              </a:rPr>
              <a:t>Hour </a:t>
            </a:r>
            <a:r>
              <a:rPr lang="de-DE" i="0" dirty="0" err="1">
                <a:solidFill>
                  <a:srgbClr val="0F0F0F"/>
                </a:solidFill>
                <a:effectLst/>
                <a:latin typeface="YouTube Sans"/>
              </a:rPr>
              <a:t>of</a:t>
            </a:r>
            <a:r>
              <a:rPr lang="de-DE" i="0" dirty="0">
                <a:solidFill>
                  <a:srgbClr val="0F0F0F"/>
                </a:solidFill>
                <a:effectLst/>
                <a:latin typeface="YouTube Sans"/>
              </a:rPr>
              <a:t> Code: Entwerfe und baue ein 3D Spiel mit </a:t>
            </a:r>
            <a:r>
              <a:rPr lang="de-DE" i="0" dirty="0" err="1">
                <a:solidFill>
                  <a:srgbClr val="0F0F0F"/>
                </a:solidFill>
                <a:effectLst/>
                <a:latin typeface="YouTube Sans"/>
              </a:rPr>
              <a:t>AgentCubes</a:t>
            </a:r>
            <a:r>
              <a:rPr lang="de-DE" i="0" dirty="0">
                <a:solidFill>
                  <a:srgbClr val="0F0F0F"/>
                </a:solidFill>
                <a:effectLst/>
                <a:latin typeface="YouTube Sans"/>
              </a:rPr>
              <a:t> online</a:t>
            </a:r>
          </a:p>
          <a:p>
            <a:endParaRPr lang="de-CH" dirty="0"/>
          </a:p>
        </p:txBody>
      </p:sp>
    </p:spTree>
    <p:extLst>
      <p:ext uri="{BB962C8B-B14F-4D97-AF65-F5344CB8AC3E}">
        <p14:creationId xmlns:p14="http://schemas.microsoft.com/office/powerpoint/2010/main" val="209445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F671BC-E228-8BFC-477F-74A9874761CE}"/>
              </a:ext>
            </a:extLst>
          </p:cNvPr>
          <p:cNvSpPr>
            <a:spLocks noGrp="1"/>
          </p:cNvSpPr>
          <p:nvPr>
            <p:ph type="title"/>
          </p:nvPr>
        </p:nvSpPr>
        <p:spPr/>
        <p:txBody>
          <a:bodyPr>
            <a:normAutofit/>
          </a:bodyPr>
          <a:lstStyle/>
          <a:p>
            <a:r>
              <a:rPr lang="de-DE" sz="2800" dirty="0"/>
              <a:t>Kompetenzen / Standortbestimmung und Ziele</a:t>
            </a:r>
          </a:p>
        </p:txBody>
      </p:sp>
      <p:sp>
        <p:nvSpPr>
          <p:cNvPr id="3" name="Inhaltsplatzhalter 2">
            <a:extLst>
              <a:ext uri="{FF2B5EF4-FFF2-40B4-BE49-F238E27FC236}">
                <a16:creationId xmlns:a16="http://schemas.microsoft.com/office/drawing/2014/main" id="{2F5C2D36-F1ED-5C8E-6518-AB8429B73915}"/>
              </a:ext>
            </a:extLst>
          </p:cNvPr>
          <p:cNvSpPr>
            <a:spLocks noGrp="1"/>
          </p:cNvSpPr>
          <p:nvPr>
            <p:ph idx="1"/>
          </p:nvPr>
        </p:nvSpPr>
        <p:spPr>
          <a:xfrm>
            <a:off x="7129848" y="5721177"/>
            <a:ext cx="4223951" cy="455785"/>
          </a:xfrm>
        </p:spPr>
        <p:txBody>
          <a:bodyPr>
            <a:normAutofit lnSpcReduction="10000"/>
          </a:bodyPr>
          <a:lstStyle/>
          <a:p>
            <a:pPr marL="0" indent="0">
              <a:buNone/>
            </a:pPr>
            <a:r>
              <a:rPr lang="de-DE" dirty="0">
                <a:hlinkClick r:id="rId2"/>
              </a:rPr>
              <a:t>Link zum Kompetenzraster</a:t>
            </a:r>
            <a:endParaRPr lang="de-DE" dirty="0"/>
          </a:p>
          <a:p>
            <a:endParaRPr lang="de-DE" dirty="0"/>
          </a:p>
        </p:txBody>
      </p:sp>
      <p:graphicFrame>
        <p:nvGraphicFramePr>
          <p:cNvPr id="5" name="Tabelle 4">
            <a:extLst>
              <a:ext uri="{FF2B5EF4-FFF2-40B4-BE49-F238E27FC236}">
                <a16:creationId xmlns:a16="http://schemas.microsoft.com/office/drawing/2014/main" id="{B3601671-C7D6-3169-1361-7B9390A862B4}"/>
              </a:ext>
            </a:extLst>
          </p:cNvPr>
          <p:cNvGraphicFramePr>
            <a:graphicFrameLocks noGrp="1"/>
          </p:cNvGraphicFramePr>
          <p:nvPr/>
        </p:nvGraphicFramePr>
        <p:xfrm>
          <a:off x="980303" y="1542620"/>
          <a:ext cx="2400738" cy="4351339"/>
        </p:xfrm>
        <a:graphic>
          <a:graphicData uri="http://schemas.openxmlformats.org/drawingml/2006/table">
            <a:tbl>
              <a:tblPr>
                <a:tableStyleId>{5C22544A-7EE6-4342-B048-85BDC9FD1C3A}</a:tableStyleId>
              </a:tblPr>
              <a:tblGrid>
                <a:gridCol w="2400738">
                  <a:extLst>
                    <a:ext uri="{9D8B030D-6E8A-4147-A177-3AD203B41FA5}">
                      <a16:colId xmlns:a16="http://schemas.microsoft.com/office/drawing/2014/main" val="2406452554"/>
                    </a:ext>
                  </a:extLst>
                </a:gridCol>
              </a:tblGrid>
              <a:tr h="600185">
                <a:tc>
                  <a:txBody>
                    <a:bodyPr/>
                    <a:lstStyle/>
                    <a:p>
                      <a:pPr algn="l" fontAlgn="t"/>
                      <a:r>
                        <a:rPr lang="de-CH" sz="800" u="none" strike="noStrike">
                          <a:effectLst/>
                        </a:rPr>
                        <a:t>Du kannst die Kreativitätslandkarte erklären und für alle vier Modi ein Unterrichtsbeispiel nennen.</a:t>
                      </a:r>
                      <a:endParaRPr lang="de-CH" sz="800" b="1" i="0" u="none" strike="noStrike">
                        <a:solidFill>
                          <a:srgbClr val="000000"/>
                        </a:solidFill>
                        <a:effectLst/>
                        <a:latin typeface="Calibri" panose="020F0502020204030204" pitchFamily="34" charset="0"/>
                      </a:endParaRPr>
                    </a:p>
                  </a:txBody>
                  <a:tcPr marL="7033" marR="7033" marT="7033" marB="0"/>
                </a:tc>
                <a:extLst>
                  <a:ext uri="{0D108BD9-81ED-4DB2-BD59-A6C34878D82A}">
                    <a16:rowId xmlns:a16="http://schemas.microsoft.com/office/drawing/2014/main" val="2277371383"/>
                  </a:ext>
                </a:extLst>
              </a:tr>
              <a:tr h="900277">
                <a:tc>
                  <a:txBody>
                    <a:bodyPr/>
                    <a:lstStyle/>
                    <a:p>
                      <a:pPr algn="l" fontAlgn="t"/>
                      <a:r>
                        <a:rPr lang="de-CH" sz="800" u="none" strike="noStrike" dirty="0">
                          <a:effectLst/>
                        </a:rPr>
                        <a:t>Du kannst agile und iterative Vorgehensweisen des Computational </a:t>
                      </a:r>
                      <a:r>
                        <a:rPr lang="de-CH" sz="800" u="none" strike="noStrike" dirty="0" err="1">
                          <a:effectLst/>
                        </a:rPr>
                        <a:t>Thinking</a:t>
                      </a:r>
                      <a:r>
                        <a:rPr lang="de-CH" sz="800" u="none" strike="noStrike" dirty="0">
                          <a:effectLst/>
                        </a:rPr>
                        <a:t> (CT Prozess nach Repenning, </a:t>
                      </a:r>
                      <a:r>
                        <a:rPr lang="de-CH" sz="800" u="none" strike="noStrike" dirty="0" err="1">
                          <a:effectLst/>
                        </a:rPr>
                        <a:t>Kreativititätsspirale</a:t>
                      </a:r>
                      <a:r>
                        <a:rPr lang="de-CH" sz="800" u="none" strike="noStrike" dirty="0">
                          <a:effectLst/>
                        </a:rPr>
                        <a:t> nach </a:t>
                      </a:r>
                      <a:r>
                        <a:rPr lang="de-CH" sz="800" u="none" strike="noStrike" dirty="0" err="1">
                          <a:effectLst/>
                        </a:rPr>
                        <a:t>Resnick</a:t>
                      </a:r>
                      <a:r>
                        <a:rPr lang="de-CH" sz="800" u="none" strike="noStrike" dirty="0">
                          <a:effectLst/>
                        </a:rPr>
                        <a:t>) erklären und </a:t>
                      </a:r>
                      <a:r>
                        <a:rPr lang="de-CH" sz="800" u="none" strike="noStrike" dirty="0" err="1">
                          <a:effectLst/>
                        </a:rPr>
                        <a:t>Konzequenzen</a:t>
                      </a:r>
                      <a:r>
                        <a:rPr lang="de-CH" sz="800" u="none" strike="noStrike" dirty="0">
                          <a:effectLst/>
                        </a:rPr>
                        <a:t> für den Unterricht ableiten.</a:t>
                      </a:r>
                      <a:endParaRPr lang="de-CH" sz="800" b="1" i="0" u="none" strike="noStrike" dirty="0">
                        <a:solidFill>
                          <a:srgbClr val="000000"/>
                        </a:solidFill>
                        <a:effectLst/>
                        <a:latin typeface="Calibri" panose="020F0502020204030204" pitchFamily="34" charset="0"/>
                      </a:endParaRPr>
                    </a:p>
                  </a:txBody>
                  <a:tcPr marL="7033" marR="7033" marT="7033" marB="0"/>
                </a:tc>
                <a:extLst>
                  <a:ext uri="{0D108BD9-81ED-4DB2-BD59-A6C34878D82A}">
                    <a16:rowId xmlns:a16="http://schemas.microsoft.com/office/drawing/2014/main" val="3892350811"/>
                  </a:ext>
                </a:extLst>
              </a:tr>
              <a:tr h="1050323">
                <a:tc>
                  <a:txBody>
                    <a:bodyPr/>
                    <a:lstStyle/>
                    <a:p>
                      <a:pPr algn="l" fontAlgn="t"/>
                      <a:r>
                        <a:rPr lang="de-CH" sz="800" u="none" strike="noStrike">
                          <a:effectLst/>
                        </a:rPr>
                        <a:t>Du kannst das Zone of Proximal Flow Modell herleiten und anhand seiner Bezugstheorien erläutern. Du kannst einen Lernprozess begleiten, der im Sinne von SGD zuerst überfordert und die Lernenenden mit geeigneten Scaffolds in die Zone des Flows zurückführst.</a:t>
                      </a:r>
                      <a:endParaRPr lang="de-CH" sz="800" b="1" i="0" u="none" strike="noStrike">
                        <a:solidFill>
                          <a:srgbClr val="000000"/>
                        </a:solidFill>
                        <a:effectLst/>
                        <a:latin typeface="Calibri" panose="020F0502020204030204" pitchFamily="34" charset="0"/>
                      </a:endParaRPr>
                    </a:p>
                  </a:txBody>
                  <a:tcPr marL="7033" marR="7033" marT="7033" marB="0"/>
                </a:tc>
                <a:extLst>
                  <a:ext uri="{0D108BD9-81ED-4DB2-BD59-A6C34878D82A}">
                    <a16:rowId xmlns:a16="http://schemas.microsoft.com/office/drawing/2014/main" val="1508960643"/>
                  </a:ext>
                </a:extLst>
              </a:tr>
              <a:tr h="750231">
                <a:tc>
                  <a:txBody>
                    <a:bodyPr/>
                    <a:lstStyle/>
                    <a:p>
                      <a:pPr algn="l" fontAlgn="t"/>
                      <a:r>
                        <a:rPr lang="de-CH" sz="800" u="none" strike="noStrike">
                          <a:effectLst/>
                        </a:rPr>
                        <a:t>Du kannst die Idee von Productive Failure erklären. Du kannst selbst nach der Idee des produktiven Scheiterns arbeiten und dies auch in deinem Unterricht gewinnbringend einsetzen.</a:t>
                      </a:r>
                      <a:endParaRPr lang="de-CH" sz="800" b="1" i="0" u="none" strike="noStrike">
                        <a:solidFill>
                          <a:srgbClr val="000000"/>
                        </a:solidFill>
                        <a:effectLst/>
                        <a:latin typeface="Calibri" panose="020F0502020204030204" pitchFamily="34" charset="0"/>
                      </a:endParaRPr>
                    </a:p>
                  </a:txBody>
                  <a:tcPr marL="7033" marR="7033" marT="7033" marB="0"/>
                </a:tc>
                <a:extLst>
                  <a:ext uri="{0D108BD9-81ED-4DB2-BD59-A6C34878D82A}">
                    <a16:rowId xmlns:a16="http://schemas.microsoft.com/office/drawing/2014/main" val="2059625388"/>
                  </a:ext>
                </a:extLst>
              </a:tr>
              <a:tr h="600185">
                <a:tc>
                  <a:txBody>
                    <a:bodyPr/>
                    <a:lstStyle/>
                    <a:p>
                      <a:pPr algn="l" fontAlgn="t"/>
                      <a:r>
                        <a:rPr lang="de-CH" sz="800" u="none" strike="noStrike">
                          <a:effectLst/>
                        </a:rPr>
                        <a:t>Frustrationstoleranz (Geduld, Interesse an der Funktionsweise des Computers)</a:t>
                      </a:r>
                      <a:endParaRPr lang="de-CH" sz="800" b="1" i="0" u="none" strike="noStrike">
                        <a:solidFill>
                          <a:srgbClr val="000000"/>
                        </a:solidFill>
                        <a:effectLst/>
                        <a:latin typeface="Calibri" panose="020F0502020204030204" pitchFamily="34" charset="0"/>
                      </a:endParaRPr>
                    </a:p>
                  </a:txBody>
                  <a:tcPr marL="7033" marR="7033" marT="7033" marB="0"/>
                </a:tc>
                <a:extLst>
                  <a:ext uri="{0D108BD9-81ED-4DB2-BD59-A6C34878D82A}">
                    <a16:rowId xmlns:a16="http://schemas.microsoft.com/office/drawing/2014/main" val="3539628294"/>
                  </a:ext>
                </a:extLst>
              </a:tr>
              <a:tr h="450138">
                <a:tc>
                  <a:txBody>
                    <a:bodyPr/>
                    <a:lstStyle/>
                    <a:p>
                      <a:pPr algn="l" fontAlgn="t"/>
                      <a:r>
                        <a:rPr lang="de-CH" sz="800" u="none" strike="noStrike" dirty="0">
                          <a:effectLst/>
                        </a:rPr>
                        <a:t>Impulskontrolle (kann mich auf die produktive Arbeit konzentrieren)</a:t>
                      </a:r>
                      <a:endParaRPr lang="de-CH" sz="800" b="1" i="0" u="none" strike="noStrike" dirty="0">
                        <a:solidFill>
                          <a:srgbClr val="000000"/>
                        </a:solidFill>
                        <a:effectLst/>
                        <a:latin typeface="Calibri" panose="020F0502020204030204" pitchFamily="34" charset="0"/>
                      </a:endParaRPr>
                    </a:p>
                  </a:txBody>
                  <a:tcPr marL="7033" marR="7033" marT="7033" marB="0"/>
                </a:tc>
                <a:extLst>
                  <a:ext uri="{0D108BD9-81ED-4DB2-BD59-A6C34878D82A}">
                    <a16:rowId xmlns:a16="http://schemas.microsoft.com/office/drawing/2014/main" val="1067717604"/>
                  </a:ext>
                </a:extLst>
              </a:tr>
            </a:tbl>
          </a:graphicData>
        </a:graphic>
      </p:graphicFrame>
      <p:pic>
        <p:nvPicPr>
          <p:cNvPr id="18" name="Grafik 17">
            <a:extLst>
              <a:ext uri="{FF2B5EF4-FFF2-40B4-BE49-F238E27FC236}">
                <a16:creationId xmlns:a16="http://schemas.microsoft.com/office/drawing/2014/main" id="{8156010C-3D49-D3CB-944A-67664A44CA19}"/>
              </a:ext>
            </a:extLst>
          </p:cNvPr>
          <p:cNvPicPr>
            <a:picLocks noChangeAspect="1"/>
          </p:cNvPicPr>
          <p:nvPr/>
        </p:nvPicPr>
        <p:blipFill>
          <a:blip r:embed="rId3"/>
          <a:stretch>
            <a:fillRect/>
          </a:stretch>
        </p:blipFill>
        <p:spPr>
          <a:xfrm>
            <a:off x="3381042" y="1542620"/>
            <a:ext cx="1339656" cy="4370088"/>
          </a:xfrm>
          <a:prstGeom prst="rect">
            <a:avLst/>
          </a:prstGeom>
        </p:spPr>
      </p:pic>
      <p:pic>
        <p:nvPicPr>
          <p:cNvPr id="29" name="Grafik 28" descr="Ein Bild, das Text enthält.&#10;&#10;Automatisch generierte Beschreibung">
            <a:extLst>
              <a:ext uri="{FF2B5EF4-FFF2-40B4-BE49-F238E27FC236}">
                <a16:creationId xmlns:a16="http://schemas.microsoft.com/office/drawing/2014/main" id="{FA88846D-FFFB-D37F-06C8-68705DD984AC}"/>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559544" y="485775"/>
            <a:ext cx="2012998" cy="1204913"/>
          </a:xfrm>
          <a:prstGeom prst="rect">
            <a:avLst/>
          </a:prstGeom>
        </p:spPr>
      </p:pic>
      <p:graphicFrame>
        <p:nvGraphicFramePr>
          <p:cNvPr id="31" name="Tabelle 31">
            <a:extLst>
              <a:ext uri="{FF2B5EF4-FFF2-40B4-BE49-F238E27FC236}">
                <a16:creationId xmlns:a16="http://schemas.microsoft.com/office/drawing/2014/main" id="{7C073E9E-CBD0-43B3-4E5C-E683EE05A44E}"/>
              </a:ext>
            </a:extLst>
          </p:cNvPr>
          <p:cNvGraphicFramePr>
            <a:graphicFrameLocks noGrp="1"/>
          </p:cNvGraphicFramePr>
          <p:nvPr/>
        </p:nvGraphicFramePr>
        <p:xfrm>
          <a:off x="5328394" y="2728032"/>
          <a:ext cx="6244148" cy="1955800"/>
        </p:xfrm>
        <a:graphic>
          <a:graphicData uri="http://schemas.openxmlformats.org/drawingml/2006/table">
            <a:tbl>
              <a:tblPr firstRow="1" bandRow="1">
                <a:tableStyleId>{5C22544A-7EE6-4342-B048-85BDC9FD1C3A}</a:tableStyleId>
              </a:tblPr>
              <a:tblGrid>
                <a:gridCol w="1561037">
                  <a:extLst>
                    <a:ext uri="{9D8B030D-6E8A-4147-A177-3AD203B41FA5}">
                      <a16:colId xmlns:a16="http://schemas.microsoft.com/office/drawing/2014/main" val="1865405420"/>
                    </a:ext>
                  </a:extLst>
                </a:gridCol>
                <a:gridCol w="1561037">
                  <a:extLst>
                    <a:ext uri="{9D8B030D-6E8A-4147-A177-3AD203B41FA5}">
                      <a16:colId xmlns:a16="http://schemas.microsoft.com/office/drawing/2014/main" val="1382848512"/>
                    </a:ext>
                  </a:extLst>
                </a:gridCol>
                <a:gridCol w="1561037">
                  <a:extLst>
                    <a:ext uri="{9D8B030D-6E8A-4147-A177-3AD203B41FA5}">
                      <a16:colId xmlns:a16="http://schemas.microsoft.com/office/drawing/2014/main" val="523134932"/>
                    </a:ext>
                  </a:extLst>
                </a:gridCol>
                <a:gridCol w="1561037">
                  <a:extLst>
                    <a:ext uri="{9D8B030D-6E8A-4147-A177-3AD203B41FA5}">
                      <a16:colId xmlns:a16="http://schemas.microsoft.com/office/drawing/2014/main" val="3662636370"/>
                    </a:ext>
                  </a:extLst>
                </a:gridCol>
              </a:tblGrid>
              <a:tr h="370840">
                <a:tc>
                  <a:txBody>
                    <a:bodyPr/>
                    <a:lstStyle/>
                    <a:p>
                      <a:r>
                        <a:rPr lang="de-DE" sz="1400" dirty="0"/>
                        <a:t>SEHR GUT</a:t>
                      </a:r>
                    </a:p>
                  </a:txBody>
                  <a:tcPr/>
                </a:tc>
                <a:tc>
                  <a:txBody>
                    <a:bodyPr/>
                    <a:lstStyle/>
                    <a:p>
                      <a:r>
                        <a:rPr lang="de-DE" sz="1400" dirty="0"/>
                        <a:t>GUT</a:t>
                      </a:r>
                    </a:p>
                  </a:txBody>
                  <a:tcPr/>
                </a:tc>
                <a:tc>
                  <a:txBody>
                    <a:bodyPr/>
                    <a:lstStyle/>
                    <a:p>
                      <a:r>
                        <a:rPr lang="de-DE" sz="1400" dirty="0"/>
                        <a:t>GENÜGEND</a:t>
                      </a:r>
                    </a:p>
                  </a:txBody>
                  <a:tcPr/>
                </a:tc>
                <a:tc>
                  <a:txBody>
                    <a:bodyPr/>
                    <a:lstStyle/>
                    <a:p>
                      <a:r>
                        <a:rPr lang="de-DE" sz="1400" dirty="0"/>
                        <a:t>UNGENÜGEND</a:t>
                      </a:r>
                    </a:p>
                  </a:txBody>
                  <a:tcPr/>
                </a:tc>
                <a:extLst>
                  <a:ext uri="{0D108BD9-81ED-4DB2-BD59-A6C34878D82A}">
                    <a16:rowId xmlns:a16="http://schemas.microsoft.com/office/drawing/2014/main" val="3858511895"/>
                  </a:ext>
                </a:extLst>
              </a:tr>
              <a:tr h="370840">
                <a:tc>
                  <a:txBody>
                    <a:bodyPr/>
                    <a:lstStyle/>
                    <a:p>
                      <a:r>
                        <a:rPr lang="de-DE" sz="1400" dirty="0"/>
                        <a:t>Kompetenz ist vorhanden. Ist fähig zu einem Transfer oder Synthese.</a:t>
                      </a:r>
                    </a:p>
                  </a:txBody>
                  <a:tcPr/>
                </a:tc>
                <a:tc>
                  <a:txBody>
                    <a:bodyPr/>
                    <a:lstStyle/>
                    <a:p>
                      <a:r>
                        <a:rPr lang="de-DE" sz="1400" dirty="0"/>
                        <a:t>Kompetenz ist vorhanden.</a:t>
                      </a:r>
                    </a:p>
                  </a:txBody>
                  <a:tcPr/>
                </a:tc>
                <a:tc>
                  <a:txBody>
                    <a:bodyPr/>
                    <a:lstStyle/>
                    <a:p>
                      <a:r>
                        <a:rPr lang="de-DE" sz="1400" dirty="0"/>
                        <a:t>Kompetenz wird mit Unterstützung erreicht.</a:t>
                      </a:r>
                    </a:p>
                  </a:txBody>
                  <a:tcPr/>
                </a:tc>
                <a:tc>
                  <a:txBody>
                    <a:bodyPr/>
                    <a:lstStyle/>
                    <a:p>
                      <a:r>
                        <a:rPr lang="de-DE" sz="1400" dirty="0"/>
                        <a:t>Kompetenz ist nicht (ausreichend) vorhanden. Kompetentes Handeln ist nicht möglich.</a:t>
                      </a:r>
                    </a:p>
                  </a:txBody>
                  <a:tcPr/>
                </a:tc>
                <a:extLst>
                  <a:ext uri="{0D108BD9-81ED-4DB2-BD59-A6C34878D82A}">
                    <a16:rowId xmlns:a16="http://schemas.microsoft.com/office/drawing/2014/main" val="1248856250"/>
                  </a:ext>
                </a:extLst>
              </a:tr>
            </a:tbl>
          </a:graphicData>
        </a:graphic>
      </p:graphicFrame>
      <p:sp>
        <p:nvSpPr>
          <p:cNvPr id="32" name="Pfeil nach links 31">
            <a:extLst>
              <a:ext uri="{FF2B5EF4-FFF2-40B4-BE49-F238E27FC236}">
                <a16:creationId xmlns:a16="http://schemas.microsoft.com/office/drawing/2014/main" id="{DAB85202-6DF1-455F-88AD-C4FE39D252DE}"/>
              </a:ext>
            </a:extLst>
          </p:cNvPr>
          <p:cNvSpPr/>
          <p:nvPr/>
        </p:nvSpPr>
        <p:spPr>
          <a:xfrm>
            <a:off x="7662205" y="3705932"/>
            <a:ext cx="2903838" cy="3645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ußzeilenplatzhalter 3">
            <a:extLst>
              <a:ext uri="{FF2B5EF4-FFF2-40B4-BE49-F238E27FC236}">
                <a16:creationId xmlns:a16="http://schemas.microsoft.com/office/drawing/2014/main" id="{CAC8F897-7F73-26CF-589B-42E0AD1F8EDF}"/>
              </a:ext>
            </a:extLst>
          </p:cNvPr>
          <p:cNvSpPr>
            <a:spLocks noGrp="1"/>
          </p:cNvSpPr>
          <p:nvPr>
            <p:ph type="ftr" sz="quarter" idx="11"/>
          </p:nvPr>
        </p:nvSpPr>
        <p:spPr/>
        <p:txBody>
          <a:bodyPr/>
          <a:lstStyle/>
          <a:p>
            <a:r>
              <a:rPr lang="de-DE"/>
              <a:t>Corina Richter, Bezirksschule Bremgarten 2023</a:t>
            </a:r>
            <a:endParaRPr lang="en-US" dirty="0"/>
          </a:p>
        </p:txBody>
      </p:sp>
    </p:spTree>
    <p:extLst>
      <p:ext uri="{BB962C8B-B14F-4D97-AF65-F5344CB8AC3E}">
        <p14:creationId xmlns:p14="http://schemas.microsoft.com/office/powerpoint/2010/main" val="260779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Ein Stapel Würfel auf einem Brettspiel">
            <a:extLst>
              <a:ext uri="{FF2B5EF4-FFF2-40B4-BE49-F238E27FC236}">
                <a16:creationId xmlns:a16="http://schemas.microsoft.com/office/drawing/2014/main" id="{4F4A56EA-A76B-EF45-0011-4E5414D2F134}"/>
              </a:ext>
            </a:extLst>
          </p:cNvPr>
          <p:cNvPicPr>
            <a:picLocks noChangeAspect="1"/>
          </p:cNvPicPr>
          <p:nvPr/>
        </p:nvPicPr>
        <p:blipFill rotWithShape="1">
          <a:blip r:embed="rId2"/>
          <a:srcRect t="15738"/>
          <a:stretch/>
        </p:blipFill>
        <p:spPr>
          <a:xfrm>
            <a:off x="1190625" y="1844675"/>
            <a:ext cx="5291138" cy="4449763"/>
          </a:xfrm>
          <a:prstGeom prst="rect">
            <a:avLst/>
          </a:prstGeom>
        </p:spPr>
      </p:pic>
      <p:pic>
        <p:nvPicPr>
          <p:cNvPr id="6" name="Grafik 5" descr="Gamecontroller mit einfarbiger Füllung">
            <a:hlinkClick r:id="rId3"/>
            <a:extLst>
              <a:ext uri="{FF2B5EF4-FFF2-40B4-BE49-F238E27FC236}">
                <a16:creationId xmlns:a16="http://schemas.microsoft.com/office/drawing/2014/main" id="{EE068DA8-4E2F-9735-70D6-3B32E26AAE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04037" y="1560896"/>
            <a:ext cx="4449763" cy="4449763"/>
          </a:xfrm>
          <a:prstGeom prst="rect">
            <a:avLst/>
          </a:prstGeom>
        </p:spPr>
      </p:pic>
      <p:sp>
        <p:nvSpPr>
          <p:cNvPr id="2" name="Titel 1">
            <a:extLst>
              <a:ext uri="{FF2B5EF4-FFF2-40B4-BE49-F238E27FC236}">
                <a16:creationId xmlns:a16="http://schemas.microsoft.com/office/drawing/2014/main" id="{72B5E291-DEA1-236D-533F-4E2CF6D0EB1B}"/>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200"/>
              <a:t>Was macht ein gutes Spiel aus?</a:t>
            </a:r>
          </a:p>
        </p:txBody>
      </p:sp>
      <p:sp>
        <p:nvSpPr>
          <p:cNvPr id="3" name="Fußzeilenplatzhalter 2">
            <a:extLst>
              <a:ext uri="{FF2B5EF4-FFF2-40B4-BE49-F238E27FC236}">
                <a16:creationId xmlns:a16="http://schemas.microsoft.com/office/drawing/2014/main" id="{B52C396C-CD5B-9353-5747-F0CFFA846F5B}"/>
              </a:ext>
            </a:extLst>
          </p:cNvPr>
          <p:cNvSpPr>
            <a:spLocks noGrp="1"/>
          </p:cNvSpPr>
          <p:nvPr>
            <p:ph type="ftr" sz="quarter" idx="11"/>
          </p:nvPr>
        </p:nvSpPr>
        <p:spPr>
          <a:xfrm>
            <a:off x="4038600" y="6356350"/>
            <a:ext cx="4114800" cy="365125"/>
          </a:xfrm>
        </p:spPr>
        <p:txBody>
          <a:bodyPr vert="horz" lIns="91440" tIns="45720" rIns="91440" bIns="45720" rtlCol="0">
            <a:normAutofit/>
          </a:bodyPr>
          <a:lstStyle/>
          <a:p>
            <a:pPr>
              <a:spcAft>
                <a:spcPts val="600"/>
              </a:spcAft>
              <a:defRPr/>
            </a:pPr>
            <a:r>
              <a:rPr lang="en-US" kern="1200">
                <a:latin typeface="Calibri" panose="020F0502020204030204"/>
                <a:ea typeface="+mn-ea"/>
                <a:cs typeface="+mn-cs"/>
              </a:rPr>
              <a:t>Corina Richter, Bezirksschule Bremgarten 2023</a:t>
            </a:r>
          </a:p>
        </p:txBody>
      </p:sp>
    </p:spTree>
    <p:extLst>
      <p:ext uri="{BB962C8B-B14F-4D97-AF65-F5344CB8AC3E}">
        <p14:creationId xmlns:p14="http://schemas.microsoft.com/office/powerpoint/2010/main" val="3296922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2">
            <a:extLst>
              <a:ext uri="{FF2B5EF4-FFF2-40B4-BE49-F238E27FC236}">
                <a16:creationId xmlns:a16="http://schemas.microsoft.com/office/drawing/2014/main" id="{1557A916-FDD1-44A1-A7A1-70009FD6B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ußzeilenplatzhalter 4"/>
          <p:cNvSpPr>
            <a:spLocks noGrp="1"/>
          </p:cNvSpPr>
          <p:nvPr>
            <p:ph type="ftr" sz="quarter" idx="11"/>
          </p:nvPr>
        </p:nvSpPr>
        <p:spPr>
          <a:xfrm>
            <a:off x="7649882" y="384048"/>
            <a:ext cx="4100158" cy="365125"/>
          </a:xfrm>
        </p:spPr>
        <p:txBody>
          <a:bodyPr vert="horz" lIns="91440" tIns="45720" rIns="91440" bIns="45720" rtlCol="0" anchor="ctr">
            <a:normAutofit/>
          </a:bodyPr>
          <a:lstStyle/>
          <a:p>
            <a:pPr algn="r">
              <a:spcAft>
                <a:spcPts val="600"/>
              </a:spcAft>
              <a:defRPr/>
            </a:pPr>
            <a:r>
              <a:rPr lang="en-US" sz="1100" kern="1200">
                <a:solidFill>
                  <a:schemeClr val="tx1">
                    <a:alpha val="80000"/>
                  </a:schemeClr>
                </a:solidFill>
                <a:latin typeface="Calibri" panose="020F0502020204030204"/>
                <a:ea typeface="+mn-ea"/>
                <a:cs typeface="+mn-cs"/>
              </a:rPr>
              <a:t>Corina Richter, Bezirksschule Bremgarten 2023</a:t>
            </a:r>
          </a:p>
        </p:txBody>
      </p:sp>
      <p:pic>
        <p:nvPicPr>
          <p:cNvPr id="7" name="Inhaltsplatzhalter 6"/>
          <p:cNvPicPr>
            <a:picLocks noGrp="1" noChangeAspect="1"/>
          </p:cNvPicPr>
          <p:nvPr>
            <p:ph idx="1"/>
          </p:nvPr>
        </p:nvPicPr>
        <p:blipFill rotWithShape="1">
          <a:blip r:embed="rId3">
            <a:extLst>
              <a:ext uri="{28A0092B-C50C-407E-A947-70E740481C1C}">
                <a14:useLocalDpi xmlns:a14="http://schemas.microsoft.com/office/drawing/2010/main" val="0"/>
              </a:ext>
            </a:extLst>
          </a:blip>
          <a:srcRect l="3775" r="2222" b="2"/>
          <a:stretch/>
        </p:blipFill>
        <p:spPr>
          <a:xfrm>
            <a:off x="20" y="10"/>
            <a:ext cx="7743929" cy="6857990"/>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6281397" y="1163923"/>
                </a:moveTo>
                <a:cubicBezTo>
                  <a:pt x="6281397" y="1163923"/>
                  <a:pt x="6281397" y="1163923"/>
                  <a:pt x="7148441" y="1163923"/>
                </a:cubicBezTo>
                <a:cubicBezTo>
                  <a:pt x="7202749" y="1163923"/>
                  <a:pt x="7255183" y="1193775"/>
                  <a:pt x="7281401" y="1242285"/>
                </a:cubicBezTo>
                <a:cubicBezTo>
                  <a:pt x="7281401" y="1242285"/>
                  <a:pt x="7281401" y="1242285"/>
                  <a:pt x="7715859" y="1990451"/>
                </a:cubicBezTo>
                <a:cubicBezTo>
                  <a:pt x="7743949" y="2037095"/>
                  <a:pt x="7743949" y="2096799"/>
                  <a:pt x="7715859" y="2143443"/>
                </a:cubicBezTo>
                <a:cubicBezTo>
                  <a:pt x="7715859" y="2143443"/>
                  <a:pt x="7715859" y="2143443"/>
                  <a:pt x="7281401" y="2891610"/>
                </a:cubicBezTo>
                <a:cubicBezTo>
                  <a:pt x="7255183" y="2940119"/>
                  <a:pt x="7202749" y="2969971"/>
                  <a:pt x="7148441" y="2969971"/>
                </a:cubicBezTo>
                <a:cubicBezTo>
                  <a:pt x="7148441" y="2969971"/>
                  <a:pt x="7148441" y="2969971"/>
                  <a:pt x="6281397" y="2969971"/>
                </a:cubicBezTo>
                <a:cubicBezTo>
                  <a:pt x="6225217" y="2969971"/>
                  <a:pt x="6174655" y="2940119"/>
                  <a:pt x="6146565" y="2891610"/>
                </a:cubicBezTo>
                <a:cubicBezTo>
                  <a:pt x="6146565" y="2891610"/>
                  <a:pt x="6146565" y="2891610"/>
                  <a:pt x="5713979" y="2143443"/>
                </a:cubicBezTo>
                <a:cubicBezTo>
                  <a:pt x="5685889" y="2096799"/>
                  <a:pt x="5685889" y="2037095"/>
                  <a:pt x="5713979" y="1990451"/>
                </a:cubicBezTo>
                <a:cubicBezTo>
                  <a:pt x="5713979" y="1990451"/>
                  <a:pt x="5713979" y="1990451"/>
                  <a:pt x="6146565" y="1242285"/>
                </a:cubicBezTo>
                <a:cubicBezTo>
                  <a:pt x="6174655" y="1193775"/>
                  <a:pt x="6225217" y="1163923"/>
                  <a:pt x="6281397" y="1163923"/>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p:spPr>
      </p:pic>
      <p:sp>
        <p:nvSpPr>
          <p:cNvPr id="8" name="Textfeld 7"/>
          <p:cNvSpPr txBox="1"/>
          <p:nvPr/>
        </p:nvSpPr>
        <p:spPr>
          <a:xfrm>
            <a:off x="8006085" y="1971041"/>
            <a:ext cx="3992875" cy="346065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3200" dirty="0" err="1"/>
              <a:t>Überforderung</a:t>
            </a:r>
            <a:endParaRPr lang="en-US" sz="3200" dirty="0"/>
          </a:p>
          <a:p>
            <a:pPr indent="-228600">
              <a:lnSpc>
                <a:spcPct val="90000"/>
              </a:lnSpc>
              <a:spcAft>
                <a:spcPts val="600"/>
              </a:spcAft>
              <a:buFont typeface="Arial" panose="020B0604020202020204" pitchFamily="34" charset="0"/>
              <a:buChar char="•"/>
            </a:pPr>
            <a:endParaRPr lang="en-US" sz="3200" dirty="0"/>
          </a:p>
          <a:p>
            <a:pPr indent="-228600">
              <a:lnSpc>
                <a:spcPct val="90000"/>
              </a:lnSpc>
              <a:spcAft>
                <a:spcPts val="600"/>
              </a:spcAft>
              <a:buFont typeface="Arial" panose="020B0604020202020204" pitchFamily="34" charset="0"/>
              <a:buChar char="•"/>
            </a:pPr>
            <a:r>
              <a:rPr lang="en-US" sz="3200" dirty="0" err="1"/>
              <a:t>Entwicklung</a:t>
            </a:r>
            <a:endParaRPr lang="en-US" sz="3200" dirty="0"/>
          </a:p>
          <a:p>
            <a:pPr indent="-228600">
              <a:lnSpc>
                <a:spcPct val="90000"/>
              </a:lnSpc>
              <a:spcAft>
                <a:spcPts val="600"/>
              </a:spcAft>
              <a:buFont typeface="Arial" panose="020B0604020202020204" pitchFamily="34" charset="0"/>
              <a:buChar char="•"/>
            </a:pPr>
            <a:endParaRPr lang="en-US" sz="3200" dirty="0"/>
          </a:p>
          <a:p>
            <a:pPr indent="-228600">
              <a:lnSpc>
                <a:spcPct val="90000"/>
              </a:lnSpc>
              <a:spcAft>
                <a:spcPts val="600"/>
              </a:spcAft>
              <a:buFont typeface="Arial" panose="020B0604020202020204" pitchFamily="34" charset="0"/>
              <a:buChar char="•"/>
            </a:pPr>
            <a:r>
              <a:rPr lang="en-US" sz="3200" dirty="0" err="1"/>
              <a:t>Unterforderung</a:t>
            </a:r>
            <a:endParaRPr lang="en-US" sz="3200" dirty="0"/>
          </a:p>
        </p:txBody>
      </p:sp>
    </p:spTree>
    <p:extLst>
      <p:ext uri="{BB962C8B-B14F-4D97-AF65-F5344CB8AC3E}">
        <p14:creationId xmlns:p14="http://schemas.microsoft.com/office/powerpoint/2010/main" val="3744208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ußzeilenplatzhalter 2">
            <a:extLst>
              <a:ext uri="{FF2B5EF4-FFF2-40B4-BE49-F238E27FC236}">
                <a16:creationId xmlns:a16="http://schemas.microsoft.com/office/drawing/2014/main" id="{6674C722-945F-460D-9AF0-EB8579A3E3EA}"/>
              </a:ext>
            </a:extLst>
          </p:cNvPr>
          <p:cNvSpPr>
            <a:spLocks noGrp="1"/>
          </p:cNvSpPr>
          <p:nvPr>
            <p:ph type="ftr" sz="quarter" idx="11"/>
          </p:nvPr>
        </p:nvSpPr>
        <p:spPr>
          <a:xfrm rot="5400000">
            <a:off x="-1828800" y="2002536"/>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Corina Richter, Bezirksschule Bremgarten 2023</a:t>
            </a:r>
          </a:p>
        </p:txBody>
      </p:sp>
      <p:pic>
        <p:nvPicPr>
          <p:cNvPr id="7" name="Shape 80">
            <a:extLst>
              <a:ext uri="{FF2B5EF4-FFF2-40B4-BE49-F238E27FC236}">
                <a16:creationId xmlns:a16="http://schemas.microsoft.com/office/drawing/2014/main" id="{7C37E85D-77DD-49A1-A6CB-4B6E3308391B}"/>
              </a:ext>
            </a:extLst>
          </p:cNvPr>
          <p:cNvPicPr preferRelativeResize="0">
            <a:picLocks/>
          </p:cNvPicPr>
          <p:nvPr/>
        </p:nvPicPr>
        <p:blipFill rotWithShape="1">
          <a:blip r:embed="rId3"/>
          <a:srcRect b="14305"/>
          <a:stretch/>
        </p:blipFill>
        <p:spPr bwMode="auto">
          <a:xfrm>
            <a:off x="457200" y="457200"/>
            <a:ext cx="11277600" cy="5943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2251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D169B6A5-D673-A5C4-5BEA-E399F418D2CE}"/>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Agiles Vorgehen</a:t>
            </a:r>
          </a:p>
        </p:txBody>
      </p:sp>
      <p:sp>
        <p:nvSpPr>
          <p:cNvPr id="8" name="Fußzeilenplatzhalter 7">
            <a:extLst>
              <a:ext uri="{FF2B5EF4-FFF2-40B4-BE49-F238E27FC236}">
                <a16:creationId xmlns:a16="http://schemas.microsoft.com/office/drawing/2014/main" id="{C2929A53-E4D7-50D7-1AEF-E5E4D3C5238D}"/>
              </a:ext>
            </a:extLst>
          </p:cNvPr>
          <p:cNvSpPr>
            <a:spLocks noGrp="1"/>
          </p:cNvSpPr>
          <p:nvPr>
            <p:ph type="ftr" sz="quarter" idx="11"/>
          </p:nvPr>
        </p:nvSpPr>
        <p:spPr>
          <a:xfrm rot="5400000">
            <a:off x="-1828800" y="2002536"/>
            <a:ext cx="4114800" cy="365760"/>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Corina Richter, Bezirksschule Bremgarten 2023</a:t>
            </a:r>
          </a:p>
        </p:txBody>
      </p:sp>
      <p:pic>
        <p:nvPicPr>
          <p:cNvPr id="7" name="Grafik 6">
            <a:extLst>
              <a:ext uri="{FF2B5EF4-FFF2-40B4-BE49-F238E27FC236}">
                <a16:creationId xmlns:a16="http://schemas.microsoft.com/office/drawing/2014/main" id="{A05DD4A3-F737-E97E-494D-D56F6AE86F79}"/>
              </a:ext>
            </a:extLst>
          </p:cNvPr>
          <p:cNvPicPr>
            <a:picLocks noChangeAspect="1"/>
          </p:cNvPicPr>
          <p:nvPr/>
        </p:nvPicPr>
        <p:blipFill>
          <a:blip r:embed="rId3"/>
          <a:stretch>
            <a:fillRect/>
          </a:stretch>
        </p:blipFill>
        <p:spPr>
          <a:xfrm>
            <a:off x="4502428" y="1243213"/>
            <a:ext cx="7225748" cy="4371574"/>
          </a:xfrm>
          <a:prstGeom prst="rect">
            <a:avLst/>
          </a:prstGeom>
        </p:spPr>
      </p:pic>
    </p:spTree>
    <p:extLst>
      <p:ext uri="{BB962C8B-B14F-4D97-AF65-F5344CB8AC3E}">
        <p14:creationId xmlns:p14="http://schemas.microsoft.com/office/powerpoint/2010/main" val="2990667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16CB029F-0C97-48DA-BF49-2249869BEBB0}"/>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Design Thinking  - Storyboard</a:t>
            </a:r>
          </a:p>
        </p:txBody>
      </p:sp>
      <p:sp>
        <p:nvSpPr>
          <p:cNvPr id="3" name="Fußzeilenplatzhalter 2">
            <a:extLst>
              <a:ext uri="{FF2B5EF4-FFF2-40B4-BE49-F238E27FC236}">
                <a16:creationId xmlns:a16="http://schemas.microsoft.com/office/drawing/2014/main" id="{CF702D26-8D58-77CB-14A1-9EC9E2229C80}"/>
              </a:ext>
            </a:extLst>
          </p:cNvPr>
          <p:cNvSpPr>
            <a:spLocks noGrp="1"/>
          </p:cNvSpPr>
          <p:nvPr>
            <p:ph type="ftr" sz="quarter" idx="11"/>
          </p:nvPr>
        </p:nvSpPr>
        <p:spPr>
          <a:xfrm rot="5400000">
            <a:off x="-1828800" y="2002536"/>
            <a:ext cx="4114800" cy="365760"/>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Corina Richter, Bezirksschule Bremgarten 2023</a:t>
            </a:r>
          </a:p>
        </p:txBody>
      </p:sp>
      <p:pic>
        <p:nvPicPr>
          <p:cNvPr id="4" name="Grafik 3">
            <a:extLst>
              <a:ext uri="{FF2B5EF4-FFF2-40B4-BE49-F238E27FC236}">
                <a16:creationId xmlns:a16="http://schemas.microsoft.com/office/drawing/2014/main" id="{50884A2B-20AC-4252-95A2-9158CED200CD}"/>
              </a:ext>
            </a:extLst>
          </p:cNvPr>
          <p:cNvPicPr>
            <a:picLocks noChangeAspect="1"/>
          </p:cNvPicPr>
          <p:nvPr/>
        </p:nvPicPr>
        <p:blipFill>
          <a:blip r:embed="rId2"/>
          <a:stretch>
            <a:fillRect/>
          </a:stretch>
        </p:blipFill>
        <p:spPr>
          <a:xfrm>
            <a:off x="4502428" y="845796"/>
            <a:ext cx="7225748" cy="5166407"/>
          </a:xfrm>
          <a:prstGeom prst="rect">
            <a:avLst/>
          </a:prstGeom>
        </p:spPr>
      </p:pic>
    </p:spTree>
    <p:extLst>
      <p:ext uri="{BB962C8B-B14F-4D97-AF65-F5344CB8AC3E}">
        <p14:creationId xmlns:p14="http://schemas.microsoft.com/office/powerpoint/2010/main" val="786314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el 1">
            <a:extLst>
              <a:ext uri="{FF2B5EF4-FFF2-40B4-BE49-F238E27FC236}">
                <a16:creationId xmlns:a16="http://schemas.microsoft.com/office/drawing/2014/main" id="{16CB029F-0C97-48DA-BF49-2249869BEBB0}"/>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err="1">
                <a:solidFill>
                  <a:srgbClr val="FFFFFF"/>
                </a:solidFill>
                <a:latin typeface="+mj-lt"/>
                <a:ea typeface="+mj-ea"/>
                <a:cs typeface="+mj-cs"/>
              </a:rPr>
              <a:t>Bausteine</a:t>
            </a:r>
            <a:r>
              <a:rPr lang="en-US" sz="4000" kern="1200" dirty="0">
                <a:solidFill>
                  <a:srgbClr val="FFFFFF"/>
                </a:solidFill>
                <a:latin typeface="+mj-lt"/>
                <a:ea typeface="+mj-ea"/>
                <a:cs typeface="+mj-cs"/>
              </a:rPr>
              <a:t> der </a:t>
            </a:r>
            <a:r>
              <a:rPr lang="en-US" sz="4000" kern="1200" dirty="0" err="1">
                <a:solidFill>
                  <a:srgbClr val="FFFFFF"/>
                </a:solidFill>
                <a:latin typeface="+mj-lt"/>
                <a:ea typeface="+mj-ea"/>
                <a:cs typeface="+mj-cs"/>
              </a:rPr>
              <a:t>Kreativität</a:t>
            </a:r>
            <a:endParaRPr lang="en-US" sz="4000" kern="1200" dirty="0">
              <a:solidFill>
                <a:srgbClr val="FFFFFF"/>
              </a:solidFill>
              <a:latin typeface="+mj-lt"/>
              <a:ea typeface="+mj-ea"/>
              <a:cs typeface="+mj-cs"/>
            </a:endParaRPr>
          </a:p>
        </p:txBody>
      </p:sp>
      <p:sp>
        <p:nvSpPr>
          <p:cNvPr id="3" name="Fußzeilenplatzhalter 2">
            <a:extLst>
              <a:ext uri="{FF2B5EF4-FFF2-40B4-BE49-F238E27FC236}">
                <a16:creationId xmlns:a16="http://schemas.microsoft.com/office/drawing/2014/main" id="{CF702D26-8D58-77CB-14A1-9EC9E2229C80}"/>
              </a:ext>
            </a:extLst>
          </p:cNvPr>
          <p:cNvSpPr>
            <a:spLocks noGrp="1"/>
          </p:cNvSpPr>
          <p:nvPr>
            <p:ph type="ftr" sz="quarter" idx="11"/>
          </p:nvPr>
        </p:nvSpPr>
        <p:spPr>
          <a:xfrm rot="5400000">
            <a:off x="-1828800" y="2002536"/>
            <a:ext cx="4114800" cy="365760"/>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Corina Richter, Bezirksschule Bremgarten 2023</a:t>
            </a:r>
          </a:p>
        </p:txBody>
      </p:sp>
      <p:grpSp>
        <p:nvGrpSpPr>
          <p:cNvPr id="5" name="Gruppieren 4">
            <a:extLst>
              <a:ext uri="{FF2B5EF4-FFF2-40B4-BE49-F238E27FC236}">
                <a16:creationId xmlns:a16="http://schemas.microsoft.com/office/drawing/2014/main" id="{8A0B5A7D-8004-647C-5D46-89C73376D817}"/>
              </a:ext>
            </a:extLst>
          </p:cNvPr>
          <p:cNvGrpSpPr/>
          <p:nvPr/>
        </p:nvGrpSpPr>
        <p:grpSpPr>
          <a:xfrm>
            <a:off x="4444002" y="763872"/>
            <a:ext cx="7228792" cy="5671154"/>
            <a:chOff x="4444002" y="763872"/>
            <a:chExt cx="7228792" cy="5671154"/>
          </a:xfrm>
        </p:grpSpPr>
        <p:pic>
          <p:nvPicPr>
            <p:cNvPr id="6" name="Grafik 5">
              <a:extLst>
                <a:ext uri="{FF2B5EF4-FFF2-40B4-BE49-F238E27FC236}">
                  <a16:creationId xmlns:a16="http://schemas.microsoft.com/office/drawing/2014/main" id="{0536BA4D-1228-A73D-AEB9-9D88E0C6D824}"/>
                </a:ext>
              </a:extLst>
            </p:cNvPr>
            <p:cNvPicPr>
              <a:picLocks noChangeAspect="1"/>
            </p:cNvPicPr>
            <p:nvPr/>
          </p:nvPicPr>
          <p:blipFill>
            <a:blip r:embed="rId2"/>
            <a:stretch>
              <a:fillRect/>
            </a:stretch>
          </p:blipFill>
          <p:spPr>
            <a:xfrm>
              <a:off x="8253261" y="983967"/>
              <a:ext cx="3419533" cy="2453515"/>
            </a:xfrm>
            <a:prstGeom prst="rect">
              <a:avLst/>
            </a:prstGeom>
          </p:spPr>
        </p:pic>
        <p:pic>
          <p:nvPicPr>
            <p:cNvPr id="7" name="Grafik 6">
              <a:extLst>
                <a:ext uri="{FF2B5EF4-FFF2-40B4-BE49-F238E27FC236}">
                  <a16:creationId xmlns:a16="http://schemas.microsoft.com/office/drawing/2014/main" id="{43755665-216D-7662-37E3-A790A8E6D999}"/>
                </a:ext>
              </a:extLst>
            </p:cNvPr>
            <p:cNvPicPr>
              <a:picLocks noChangeAspect="1"/>
            </p:cNvPicPr>
            <p:nvPr/>
          </p:nvPicPr>
          <p:blipFill>
            <a:blip r:embed="rId3"/>
            <a:stretch>
              <a:fillRect/>
            </a:stretch>
          </p:blipFill>
          <p:spPr>
            <a:xfrm>
              <a:off x="5615171" y="3547561"/>
              <a:ext cx="4052582" cy="2887465"/>
            </a:xfrm>
            <a:prstGeom prst="rect">
              <a:avLst/>
            </a:prstGeom>
          </p:spPr>
        </p:pic>
        <p:pic>
          <p:nvPicPr>
            <p:cNvPr id="8" name="Grafik 7">
              <a:hlinkClick r:id="rId4" action="ppaction://hlinkfile"/>
              <a:extLst>
                <a:ext uri="{FF2B5EF4-FFF2-40B4-BE49-F238E27FC236}">
                  <a16:creationId xmlns:a16="http://schemas.microsoft.com/office/drawing/2014/main" id="{CF9C7CA6-06B8-4D73-4FB2-1FD169B7A2E9}"/>
                </a:ext>
              </a:extLst>
            </p:cNvPr>
            <p:cNvPicPr>
              <a:picLocks noChangeAspect="1"/>
            </p:cNvPicPr>
            <p:nvPr/>
          </p:nvPicPr>
          <p:blipFill>
            <a:blip r:embed="rId5"/>
            <a:stretch>
              <a:fillRect/>
            </a:stretch>
          </p:blipFill>
          <p:spPr>
            <a:xfrm>
              <a:off x="4444002" y="763872"/>
              <a:ext cx="3492735" cy="1901256"/>
            </a:xfrm>
            <a:prstGeom prst="rect">
              <a:avLst/>
            </a:prstGeom>
          </p:spPr>
        </p:pic>
      </p:grpSp>
      <p:sp>
        <p:nvSpPr>
          <p:cNvPr id="10" name="Textfeld 9">
            <a:extLst>
              <a:ext uri="{FF2B5EF4-FFF2-40B4-BE49-F238E27FC236}">
                <a16:creationId xmlns:a16="http://schemas.microsoft.com/office/drawing/2014/main" id="{93326C5B-AFBD-B0BB-EC8F-043E417E3DC3}"/>
              </a:ext>
            </a:extLst>
          </p:cNvPr>
          <p:cNvSpPr txBox="1"/>
          <p:nvPr/>
        </p:nvSpPr>
        <p:spPr>
          <a:xfrm>
            <a:off x="9008316" y="530396"/>
            <a:ext cx="2509085" cy="343492"/>
          </a:xfrm>
          <a:prstGeom prst="rect">
            <a:avLst/>
          </a:prstGeom>
          <a:noFill/>
        </p:spPr>
        <p:txBody>
          <a:bodyPr wrap="none" rtlCol="0">
            <a:spAutoFit/>
          </a:bodyPr>
          <a:lstStyle/>
          <a:p>
            <a:pPr>
              <a:spcAft>
                <a:spcPts val="600"/>
              </a:spcAft>
            </a:pPr>
            <a:r>
              <a:rPr lang="de-CH" sz="1632" dirty="0">
                <a:hlinkClick r:id="rId6"/>
              </a:rPr>
              <a:t>Anleitungen zu den Pattern</a:t>
            </a:r>
            <a:endParaRPr lang="de-CH" sz="1632" dirty="0"/>
          </a:p>
        </p:txBody>
      </p:sp>
    </p:spTree>
    <p:extLst>
      <p:ext uri="{BB962C8B-B14F-4D97-AF65-F5344CB8AC3E}">
        <p14:creationId xmlns:p14="http://schemas.microsoft.com/office/powerpoint/2010/main" val="865910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ußzeilenplatzhalter 1">
            <a:extLst>
              <a:ext uri="{FF2B5EF4-FFF2-40B4-BE49-F238E27FC236}">
                <a16:creationId xmlns:a16="http://schemas.microsoft.com/office/drawing/2014/main" id="{BB7C735F-0700-AE4C-55AF-8329C950F533}"/>
              </a:ext>
            </a:extLst>
          </p:cNvPr>
          <p:cNvSpPr>
            <a:spLocks noGrp="1"/>
          </p:cNvSpPr>
          <p:nvPr>
            <p:ph type="ftr" sz="quarter" idx="11"/>
          </p:nvPr>
        </p:nvSpPr>
        <p:spPr>
          <a:xfrm rot="5400000">
            <a:off x="-1828800" y="2002536"/>
            <a:ext cx="4114800" cy="365125"/>
          </a:xfrm>
        </p:spPr>
        <p:txBody>
          <a:bodyPr>
            <a:normAutofit/>
          </a:bodyPr>
          <a:lstStyle/>
          <a:p>
            <a:pPr algn="l">
              <a:spcAft>
                <a:spcPts val="600"/>
              </a:spcAft>
            </a:pPr>
            <a:r>
              <a:rPr lang="de-DE" sz="1100">
                <a:solidFill>
                  <a:srgbClr val="FFFFFF"/>
                </a:solidFill>
              </a:rPr>
              <a:t>Corina Richter, Bezirksschule Bremgarten 2023</a:t>
            </a:r>
            <a:endParaRPr lang="en-US" sz="1100">
              <a:solidFill>
                <a:srgbClr val="FFFFFF"/>
              </a:solidFill>
            </a:endParaRPr>
          </a:p>
        </p:txBody>
      </p:sp>
      <p:pic>
        <p:nvPicPr>
          <p:cNvPr id="3" name="Grafik 2" descr="Ein Bild, das Text enthält.&#10;&#10;Automatisch generierte Beschreibung">
            <a:extLst>
              <a:ext uri="{FF2B5EF4-FFF2-40B4-BE49-F238E27FC236}">
                <a16:creationId xmlns:a16="http://schemas.microsoft.com/office/drawing/2014/main" id="{30412401-AC9F-4AD9-BB97-04A813D2D048}"/>
              </a:ext>
            </a:extLst>
          </p:cNvPr>
          <p:cNvPicPr>
            <a:picLocks noChangeAspect="1"/>
          </p:cNvPicPr>
          <p:nvPr/>
        </p:nvPicPr>
        <p:blipFill rotWithShape="1">
          <a:blip r:embed="rId2"/>
          <a:srcRect t="8347" b="6441"/>
          <a:stretch/>
        </p:blipFill>
        <p:spPr>
          <a:xfrm>
            <a:off x="811851" y="457200"/>
            <a:ext cx="10568298" cy="5943600"/>
          </a:xfrm>
          <a:prstGeom prst="rect">
            <a:avLst/>
          </a:prstGeom>
        </p:spPr>
      </p:pic>
    </p:spTree>
    <p:extLst>
      <p:ext uri="{BB962C8B-B14F-4D97-AF65-F5344CB8AC3E}">
        <p14:creationId xmlns:p14="http://schemas.microsoft.com/office/powerpoint/2010/main" val="28536923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495</Words>
  <Application>Microsoft Office PowerPoint</Application>
  <PresentationFormat>Breitbild</PresentationFormat>
  <Paragraphs>83</Paragraphs>
  <Slides>23</Slides>
  <Notes>10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23</vt:i4>
      </vt:variant>
    </vt:vector>
  </HeadingPairs>
  <TitlesOfParts>
    <vt:vector size="29" baseType="lpstr">
      <vt:lpstr>Arial</vt:lpstr>
      <vt:lpstr>Calibri</vt:lpstr>
      <vt:lpstr>Calibri Light</vt:lpstr>
      <vt:lpstr>Helvetica Neue</vt:lpstr>
      <vt:lpstr>YouTube Sans</vt:lpstr>
      <vt:lpstr>Office</vt:lpstr>
      <vt:lpstr>Game Design im Unterricht</vt:lpstr>
      <vt:lpstr>Welche Games liebt ihr?</vt:lpstr>
      <vt:lpstr>Was macht ein gutes Spiel aus?</vt:lpstr>
      <vt:lpstr>PowerPoint-Präsentation</vt:lpstr>
      <vt:lpstr>PowerPoint-Präsentation</vt:lpstr>
      <vt:lpstr>Agiles Vorgehen</vt:lpstr>
      <vt:lpstr>Design Thinking  - Storyboard</vt:lpstr>
      <vt:lpstr>Bausteine der Kreativität</vt:lpstr>
      <vt:lpstr>PowerPoint-Präsentation</vt:lpstr>
      <vt:lpstr>PowerPoint-Präsentation</vt:lpstr>
      <vt:lpstr>PowerPoint-Präsentation</vt:lpstr>
      <vt:lpstr>PowerPoint-Präsentation</vt:lpstr>
      <vt:lpstr>Aktivität: Creative Challenge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Jam Session, Zufall, Interaktion, Hierarchie, Interpreter</vt:lpstr>
      <vt:lpstr>Wie funktioniert AgentCube   </vt:lpstr>
      <vt:lpstr>Kompetenzen / Standortbestimmung und Ziele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Corina Richter</dc:creator>
  <cp:lastModifiedBy>Corina Richter</cp:lastModifiedBy>
  <cp:revision>1</cp:revision>
  <dcterms:created xsi:type="dcterms:W3CDTF">2023-02-01T17:19:36Z</dcterms:created>
  <dcterms:modified xsi:type="dcterms:W3CDTF">2023-02-01T17:51:41Z</dcterms:modified>
</cp:coreProperties>
</file>